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66" r:id="rId4"/>
    <p:sldId id="274" r:id="rId5"/>
    <p:sldId id="268" r:id="rId6"/>
    <p:sldId id="275" r:id="rId7"/>
    <p:sldId id="276" r:id="rId8"/>
    <p:sldId id="277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6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3000">
              <a:srgbClr val="660066">
                <a:lumMod val="77000"/>
              </a:srgb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1" y="944223"/>
            <a:ext cx="1219199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1.  Sing the wondrous love of Jesus,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Sing his mercy and his grace;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In the mansions bright and blessed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He'll prepare for us a place.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27898B-EDCE-BE11-571F-853E77791D9B}"/>
              </a:ext>
            </a:extLst>
          </p:cNvPr>
          <p:cNvSpPr txBox="1"/>
          <p:nvPr/>
        </p:nvSpPr>
        <p:spPr>
          <a:xfrm>
            <a:off x="164538" y="6237814"/>
            <a:ext cx="11862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Copyright:  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4687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0" y="1283963"/>
            <a:ext cx="12192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When we all get to Heaven,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What a day of rejoicing that will be!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When we all see Jesus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We'll sing and shout the victory.</a:t>
            </a:r>
          </a:p>
        </p:txBody>
      </p:sp>
    </p:spTree>
    <p:extLst>
      <p:ext uri="{BB962C8B-B14F-4D97-AF65-F5344CB8AC3E}">
        <p14:creationId xmlns:p14="http://schemas.microsoft.com/office/powerpoint/2010/main" val="400938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1" y="1032714"/>
            <a:ext cx="1219199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5800" dirty="0">
                <a:solidFill>
                  <a:srgbClr val="FFFF00"/>
                </a:solidFill>
                <a:cs typeface="Times New Roman" panose="02020603050405020304" pitchFamily="18" charset="0"/>
              </a:rPr>
              <a:t>2. While we walk the pilgrim pathway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Clouds will overspread the sky;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But when </a:t>
            </a:r>
            <a:r>
              <a:rPr lang="en-US" sz="6000" dirty="0" err="1">
                <a:solidFill>
                  <a:srgbClr val="FFFF00"/>
                </a:solidFill>
                <a:cs typeface="Times New Roman" panose="02020603050405020304" pitchFamily="18" charset="0"/>
              </a:rPr>
              <a:t>trav'ling</a:t>
            </a: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 days are over,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Not a shadow, not a sigh.</a:t>
            </a:r>
          </a:p>
        </p:txBody>
      </p:sp>
    </p:spTree>
    <p:extLst>
      <p:ext uri="{BB962C8B-B14F-4D97-AF65-F5344CB8AC3E}">
        <p14:creationId xmlns:p14="http://schemas.microsoft.com/office/powerpoint/2010/main" val="2632972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A02EF6-5CCE-5568-F5DB-1F71405BBE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CFC78CC-C125-15E0-7D4A-C20F3E3256CD}"/>
              </a:ext>
            </a:extLst>
          </p:cNvPr>
          <p:cNvSpPr txBox="1"/>
          <p:nvPr/>
        </p:nvSpPr>
        <p:spPr>
          <a:xfrm>
            <a:off x="0" y="1283963"/>
            <a:ext cx="12192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When we all get to Heaven,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What a day of rejoicing that will be!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When we all see Jesus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We'll sing and shout the victory.</a:t>
            </a:r>
          </a:p>
        </p:txBody>
      </p:sp>
    </p:spTree>
    <p:extLst>
      <p:ext uri="{BB962C8B-B14F-4D97-AF65-F5344CB8AC3E}">
        <p14:creationId xmlns:p14="http://schemas.microsoft.com/office/powerpoint/2010/main" val="2226771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D573EE-E39D-02CD-11EA-05FCFB9857E1}"/>
              </a:ext>
            </a:extLst>
          </p:cNvPr>
          <p:cNvSpPr txBox="1"/>
          <p:nvPr/>
        </p:nvSpPr>
        <p:spPr>
          <a:xfrm>
            <a:off x="0" y="973720"/>
            <a:ext cx="1226082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3.  Let us then be true and faithful,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 Trusting, serving </a:t>
            </a:r>
            <a:r>
              <a:rPr lang="en-US" sz="6000" dirty="0" err="1">
                <a:solidFill>
                  <a:srgbClr val="FFFF00"/>
                </a:solidFill>
                <a:cs typeface="Times New Roman" panose="02020603050405020304" pitchFamily="18" charset="0"/>
              </a:rPr>
              <a:t>ev'ry</a:t>
            </a: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 day;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Just one glimpse of him in glory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Will the toils of life repay.</a:t>
            </a:r>
          </a:p>
        </p:txBody>
      </p:sp>
    </p:spTree>
    <p:extLst>
      <p:ext uri="{BB962C8B-B14F-4D97-AF65-F5344CB8AC3E}">
        <p14:creationId xmlns:p14="http://schemas.microsoft.com/office/powerpoint/2010/main" val="1162561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E5B3685-8C1E-D11C-4352-89DBE3D5A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7C1FF1A-E0C0-CB5A-92E6-D87D2277F9F3}"/>
              </a:ext>
            </a:extLst>
          </p:cNvPr>
          <p:cNvSpPr txBox="1"/>
          <p:nvPr/>
        </p:nvSpPr>
        <p:spPr>
          <a:xfrm>
            <a:off x="0" y="1283963"/>
            <a:ext cx="12192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When we all get to Heaven,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What a day of rejoicing that will be!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When we all see Jesus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We'll sing and shout the victory.</a:t>
            </a:r>
          </a:p>
        </p:txBody>
      </p:sp>
    </p:spTree>
    <p:extLst>
      <p:ext uri="{BB962C8B-B14F-4D97-AF65-F5344CB8AC3E}">
        <p14:creationId xmlns:p14="http://schemas.microsoft.com/office/powerpoint/2010/main" val="1137771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AE04C8-8A5F-2569-B4E6-926D9F04EE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4E27996-30D8-3531-E91F-D4550F1189CC}"/>
              </a:ext>
            </a:extLst>
          </p:cNvPr>
          <p:cNvSpPr txBox="1"/>
          <p:nvPr/>
        </p:nvSpPr>
        <p:spPr>
          <a:xfrm>
            <a:off x="0" y="973720"/>
            <a:ext cx="1226082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4.  Onward to the prize before us!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Soon His beauty we'll behold;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Soon the pearly gates will open, 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We shall tread the streets of gold.</a:t>
            </a:r>
          </a:p>
        </p:txBody>
      </p:sp>
    </p:spTree>
    <p:extLst>
      <p:ext uri="{BB962C8B-B14F-4D97-AF65-F5344CB8AC3E}">
        <p14:creationId xmlns:p14="http://schemas.microsoft.com/office/powerpoint/2010/main" val="1045772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F2099F-CD59-9614-D469-841F8CADC9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F2D3CA1-2807-BCED-6FAC-C153AA6D50E9}"/>
              </a:ext>
            </a:extLst>
          </p:cNvPr>
          <p:cNvSpPr txBox="1"/>
          <p:nvPr/>
        </p:nvSpPr>
        <p:spPr>
          <a:xfrm>
            <a:off x="0" y="1283963"/>
            <a:ext cx="12192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When we all get to Heaven,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What a day of rejoicing that will be!</a:t>
            </a:r>
          </a:p>
          <a:p>
            <a:pPr algn="ctr">
              <a:spcAft>
                <a:spcPts val="2400"/>
              </a:spcAft>
            </a:pP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When we all see Jesus </a:t>
            </a:r>
            <a:b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FF00"/>
                </a:solidFill>
                <a:cs typeface="Times New Roman" panose="02020603050405020304" pitchFamily="18" charset="0"/>
              </a:rPr>
              <a:t>We'll sing and shout the victory.</a:t>
            </a:r>
          </a:p>
        </p:txBody>
      </p:sp>
    </p:spTree>
    <p:extLst>
      <p:ext uri="{BB962C8B-B14F-4D97-AF65-F5344CB8AC3E}">
        <p14:creationId xmlns:p14="http://schemas.microsoft.com/office/powerpoint/2010/main" val="1033752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91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243</Words>
  <Application>Microsoft Office PowerPoint</Application>
  <PresentationFormat>Widescreen</PresentationFormat>
  <Paragraphs>25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When We All Get to Heaven</dc:title>
  <dc:creator>Songs123.xyz</dc:creator>
  <cp:keywords>Songs, Hymns, Copyright Free, Slides, Lyric Slides, Group Singing, Sing Along, When We All Get to Heaven</cp:keywords>
  <cp:lastModifiedBy>Thomas Edel</cp:lastModifiedBy>
  <cp:revision>17</cp:revision>
  <dcterms:created xsi:type="dcterms:W3CDTF">2023-06-08T17:19:40Z</dcterms:created>
  <dcterms:modified xsi:type="dcterms:W3CDTF">2025-08-06T23:36:27Z</dcterms:modified>
</cp:coreProperties>
</file>