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3" r:id="rId4"/>
    <p:sldId id="284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0050"/>
    <a:srgbClr val="660066"/>
    <a:srgbClr val="4B004B"/>
    <a:srgbClr val="3C003C"/>
    <a:srgbClr val="460046"/>
    <a:srgbClr val="4F0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84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2685E-47D6-49E5-8D18-04C5447DA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CEB4-F2A6-034C-0C47-C83EEDBC0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0301E-D24C-FFBA-F007-CCF5054D9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1A4070-F593-38DB-039E-F982BA92D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72D56-4B0F-7CC4-398E-AA2FD748D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4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91134-0323-464B-D441-8831C968F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C0B4BF-6F76-819F-F53B-37B9824CF0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89644-339C-3FB3-EF91-888A4D16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858F5B-E8CE-E8C2-7BFB-34511B29D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450C6-0D02-4D54-9149-071110326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45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92AF69-C09A-D594-9A10-36E54B873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D28F20-F8FF-5643-5114-4279996B7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DBAB77-786D-F250-EC5A-45C2CB583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6F7AF8-2D60-925C-BDFA-AC6900F71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5AB49-614B-BF40-FB64-487B6CFB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02C3C-832A-70ED-A440-923DEF494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2B606-CFC8-846F-3802-ADD30847E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28695-13C2-D352-AEAB-6E6961FB6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76188-ED85-15DB-264B-104D7487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A57BC4-4083-4BE1-2711-F1E869598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86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4ECC8-0F48-B532-30FD-5A69C455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60C972-0895-D5E5-B2D2-D060938C3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F0150-28CF-DAD8-27F6-20D554286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EF98B-1218-3EE8-2DF5-74E8541B4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2388D-D54E-228C-28EC-378968545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65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C2730-C6E8-B756-B386-FEF0F7DDF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89A75-5AE4-D10F-1B04-45BFA517D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90BB3-333B-F63E-343D-882A4FDDA1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538E75-3B5C-78E4-93B6-41C333643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0FAAED-1098-08C4-2851-D3E9E3B5B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40C8A-6214-787B-0D41-DE7F82B9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5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EC8A3-A801-8078-0D1E-863720BAA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67581-7989-334A-7EF3-94575C822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F4DC6-9C16-D149-71BD-41C19D2E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0B9E59-E552-9F35-C564-9D4432423D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0D45AB-A505-8763-71E8-B97B53D10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7F783C-E896-1296-F7EC-1623C1425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C56F0A-4A42-E73F-C72C-A52F976A6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D4859-1837-C296-4BAF-0FF4A7E13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4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48CE9-7307-8D03-9A1A-83B0EAA08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EFCDB1-623B-7102-23CB-F5A9F546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6BADF-7F30-C03D-5E9D-BB761116E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61D8D5-0A24-737C-46EB-6E14AA20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28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F2015-1A9F-4746-846E-AAD39E43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440DF5-E6B1-7D4D-28D1-1D409BDF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12D710-8DC7-7FDE-CF8D-2DED8C26F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157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BA872-7978-1CCB-8D06-3387C60B6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52944-FF94-701B-B017-45998C59E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85065-9376-059E-B495-F5FD9EBB1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BF1A6-A848-8337-D432-B2FB70404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1D1D-256D-AC53-096E-EFD7DE7C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83786-177A-0608-EF78-4AAF5B11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85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EAFC6-5862-BA37-4ED1-5B771706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88537C-6EFB-8BC6-7CA9-4FD64B0287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330B98-9314-E175-615D-62E37C0951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300FA2-B8B1-F738-CA6F-7C0BE9D56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1A6D18-3291-48CF-392F-60ED2F7B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7C4217-851D-D5C9-0280-10350CDD1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417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3000">
              <a:srgbClr val="660066">
                <a:lumMod val="77000"/>
              </a:srgb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C442E-1306-6A25-6A47-53894C9DF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DCCD1-AF5E-CDD4-CFDB-2172016FC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17330E-D76D-E960-59D5-8227F15E5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C9879-94BE-430A-A027-A00B97943D9D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E5B69-0EAD-80FF-D5DC-65CE5C0464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81B78-D942-7C1C-2A8B-350236726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4872C-7DA9-4E98-8E77-37C22568C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46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9DAA749-E5A4-26F0-C571-ED06E831F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BFA97C3-7C5E-5C10-F34F-D537342B4D4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4800" u="sng" kern="100" dirty="0">
                <a:solidFill>
                  <a:srgbClr val="FF0000"/>
                </a:solidFill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Lord’s Prayer</a:t>
            </a:r>
            <a:endParaRPr lang="en-US" sz="4800" kern="100" dirty="0">
              <a:solidFill>
                <a:srgbClr val="FF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756CA4-4D20-7ECA-7A7A-7ED3C2D8C6D0}"/>
              </a:ext>
            </a:extLst>
          </p:cNvPr>
          <p:cNvSpPr txBox="1"/>
          <p:nvPr/>
        </p:nvSpPr>
        <p:spPr>
          <a:xfrm>
            <a:off x="0" y="737419"/>
            <a:ext cx="12192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buNone/>
            </a:pP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Our Father in heaven, </a:t>
            </a:r>
            <a:b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may your name be kept holy.</a:t>
            </a:r>
          </a:p>
          <a:p>
            <a:pPr marL="0" marR="0" algn="ctr">
              <a:buNone/>
            </a:pP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Let your Kingdom come.</a:t>
            </a:r>
          </a:p>
          <a:p>
            <a:pPr marL="0" marR="0" algn="ctr">
              <a:buNone/>
            </a:pP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Let your will be done, as in heaven, so on earth.</a:t>
            </a:r>
          </a:p>
          <a:p>
            <a:pPr marL="0" marR="0" algn="ctr">
              <a:buNone/>
            </a:pP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Give us today our daily bread.</a:t>
            </a:r>
          </a:p>
          <a:p>
            <a:pPr marL="0" marR="0" algn="ctr">
              <a:buNone/>
            </a:pP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Forgive us our debts, </a:t>
            </a:r>
            <a:b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as we also forgive our debtors.</a:t>
            </a:r>
          </a:p>
          <a:p>
            <a:pPr marL="0" marR="0" algn="ctr">
              <a:buNone/>
            </a:pP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Bring us not into temptation, </a:t>
            </a:r>
            <a:b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deliver us from the evil one.</a:t>
            </a:r>
          </a:p>
          <a:p>
            <a:pPr marL="0" marR="0" algn="ctr">
              <a:buNone/>
            </a:pP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yours is the Kingdom, the power, </a:t>
            </a:r>
            <a:b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glory forever.</a:t>
            </a:r>
          </a:p>
          <a:p>
            <a:pPr marL="0" marR="0" algn="ctr">
              <a:buNone/>
            </a:pPr>
            <a:r>
              <a:rPr lang="en-US" sz="32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Amen.</a:t>
            </a:r>
            <a:endParaRPr lang="en-US" sz="3200" kern="100" dirty="0">
              <a:solidFill>
                <a:srgbClr val="FFFF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4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1E900D-48D7-28A8-318D-225A55F9AA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AEF9E9C-466A-2DEE-3BB6-AB01BA46A8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707289"/>
            <a:ext cx="12192000" cy="737418"/>
          </a:xfrm>
        </p:spPr>
        <p:txBody>
          <a:bodyPr>
            <a:noAutofit/>
          </a:bodyPr>
          <a:lstStyle/>
          <a:p>
            <a:pPr marL="0" marR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8000" u="sng" kern="100" dirty="0">
                <a:solidFill>
                  <a:srgbClr val="FF0000"/>
                </a:solidFill>
                <a:effectLst/>
                <a:latin typeface="Monotype Corsiva" panose="03010101010201010101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Lord’s Prayer</a:t>
            </a:r>
            <a:endParaRPr lang="en-US" sz="8000" kern="100" dirty="0">
              <a:solidFill>
                <a:srgbClr val="FF000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45191E-354F-E8D7-EC8A-6008B94A5556}"/>
              </a:ext>
            </a:extLst>
          </p:cNvPr>
          <p:cNvSpPr txBox="1"/>
          <p:nvPr/>
        </p:nvSpPr>
        <p:spPr>
          <a:xfrm>
            <a:off x="0" y="1887158"/>
            <a:ext cx="12192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Our Father in heaven,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may your name be kept holy.</a:t>
            </a:r>
          </a:p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Let your Kingdom come.</a:t>
            </a:r>
          </a:p>
          <a:p>
            <a:pPr marL="0" marR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Let your will be done,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as in heaven, so on earth.</a:t>
            </a:r>
          </a:p>
        </p:txBody>
      </p:sp>
    </p:spTree>
    <p:extLst>
      <p:ext uri="{BB962C8B-B14F-4D97-AF65-F5344CB8AC3E}">
        <p14:creationId xmlns:p14="http://schemas.microsoft.com/office/powerpoint/2010/main" val="1351271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C031AC-1C3E-3AA9-962B-3EFCC46B5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C42F86D-704A-AC9C-CB19-72427314E31C}"/>
              </a:ext>
            </a:extLst>
          </p:cNvPr>
          <p:cNvSpPr txBox="1"/>
          <p:nvPr/>
        </p:nvSpPr>
        <p:spPr>
          <a:xfrm>
            <a:off x="0" y="1074509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Give us today our daily bread.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Forgive us our debts,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as we also forgive our debtors.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Bring us not into temptation,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but deliver us from the evil one.</a:t>
            </a:r>
          </a:p>
        </p:txBody>
      </p:sp>
    </p:spTree>
    <p:extLst>
      <p:ext uri="{BB962C8B-B14F-4D97-AF65-F5344CB8AC3E}">
        <p14:creationId xmlns:p14="http://schemas.microsoft.com/office/powerpoint/2010/main" val="199726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F8473-E1E9-4C60-B288-9A35BFFCB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A117175-12B8-E27E-59C2-F9AC5AF68ABE}"/>
              </a:ext>
            </a:extLst>
          </p:cNvPr>
          <p:cNvSpPr txBox="1"/>
          <p:nvPr/>
        </p:nvSpPr>
        <p:spPr>
          <a:xfrm>
            <a:off x="0" y="1472489"/>
            <a:ext cx="12192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 yours is the Kingdom,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the power,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and the glory </a:t>
            </a:r>
            <a:b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forever.</a:t>
            </a:r>
          </a:p>
          <a:p>
            <a:pPr marL="0" marR="0" algn="ctr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sz="4800" b="1" kern="100" dirty="0">
                <a:solidFill>
                  <a:srgbClr val="FFFF00"/>
                </a:solidFill>
                <a:effectLst/>
                <a:latin typeface="Lucida Calligraphy" panose="03010101010101010101" pitchFamily="66" charset="0"/>
                <a:ea typeface="Times New Roman" panose="02020603050405020304" pitchFamily="18" charset="0"/>
                <a:cs typeface="Calibri" panose="020F0502020204030204" pitchFamily="34" charset="0"/>
              </a:rPr>
              <a:t>Amen.</a:t>
            </a:r>
          </a:p>
        </p:txBody>
      </p:sp>
    </p:spTree>
    <p:extLst>
      <p:ext uri="{BB962C8B-B14F-4D97-AF65-F5344CB8AC3E}">
        <p14:creationId xmlns:p14="http://schemas.microsoft.com/office/powerpoint/2010/main" val="2448244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00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912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</TotalTime>
  <Words>177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Cambria</vt:lpstr>
      <vt:lpstr>Lucida Calligraphy</vt:lpstr>
      <vt:lpstr>Monotype Corsiva</vt:lpstr>
      <vt:lpstr>Office Theme</vt:lpstr>
      <vt:lpstr>The Lord’s Prayer</vt:lpstr>
      <vt:lpstr>The Lord’s Prayer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Lord's Prayer</dc:title>
  <dc:creator>Songs123.xyz</dc:creator>
  <cp:keywords>The Lords Prayer, WEB, Our Father, docx, docx file, World English Bible, free download, free</cp:keywords>
  <cp:lastModifiedBy>Thomas Edel</cp:lastModifiedBy>
  <cp:revision>27</cp:revision>
  <dcterms:created xsi:type="dcterms:W3CDTF">2023-06-08T17:19:40Z</dcterms:created>
  <dcterms:modified xsi:type="dcterms:W3CDTF">2025-09-22T23:51:23Z</dcterms:modified>
</cp:coreProperties>
</file>