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48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Father, who art in heaven, 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on earth as it is in heaven.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trespasses,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those who trespass against us.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and the power, 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forever.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32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7289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80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887158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Father, who art in heaven,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 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on earth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it is in heaven.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trespasses,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those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 trespass against us. 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endParaRPr lang="en-US" sz="48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1472489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power,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forever.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181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Lord’s Prayer</vt:lpstr>
      <vt:lpstr>The Lord’s Prayer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Lord's Prayer</dc:title>
  <dc:creator>Songs123.xyz</dc:creator>
  <cp:keywords>The Lords Prayer, Slides, Traditional, Our Father, free download, free</cp:keywords>
  <cp:lastModifiedBy>Thomas Edel</cp:lastModifiedBy>
  <cp:revision>30</cp:revision>
  <dcterms:created xsi:type="dcterms:W3CDTF">2023-06-08T17:19:40Z</dcterms:created>
  <dcterms:modified xsi:type="dcterms:W3CDTF">2025-09-29T19:38:27Z</dcterms:modified>
</cp:coreProperties>
</file>