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4800" kern="100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Father, who art in heaven, 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Hallowed be thy Name.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kingdom come.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will be done on earth as it is in heaven.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this day our daily bread.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forgive us our trespasses,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forgive those who trespass against us.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lead us not into temptation, 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evil.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thine is the kingdom, and the power, 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glory, forever.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  <a:endParaRPr lang="en-US" sz="3200" kern="100" dirty="0">
              <a:solidFill>
                <a:srgbClr val="FFFF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07289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8000" kern="100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887158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Father, who art in heaven,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Hallowed be thy Name.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kingdom come. 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will be done on earth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it is in heaven.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this day our daily bread.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forgive us our trespasses,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forgive those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 trespass against us. 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lead us not into temptation,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evil.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endParaRPr lang="en-US" sz="48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F8473-E1E9-4C60-B288-9A35BFFCB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117175-12B8-E27E-59C2-F9AC5AF68ABE}"/>
              </a:ext>
            </a:extLst>
          </p:cNvPr>
          <p:cNvSpPr txBox="1"/>
          <p:nvPr/>
        </p:nvSpPr>
        <p:spPr>
          <a:xfrm>
            <a:off x="0" y="1472489"/>
            <a:ext cx="1219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thine is the kingdom,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power,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forever.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244824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181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Lucida Calligraphy</vt:lpstr>
      <vt:lpstr>Monotype Corsiva</vt:lpstr>
      <vt:lpstr>Office Theme</vt:lpstr>
      <vt:lpstr>The Lord’s Prayer</vt:lpstr>
      <vt:lpstr>The Lord’s Prayer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Lord's Prayer</dc:title>
  <dc:creator>Songs123.xyz</dc:creator>
  <cp:keywords>The Lords Prayer, Slides, Traditional, Our Father, free download, free</cp:keywords>
  <cp:lastModifiedBy>Thomas Edel</cp:lastModifiedBy>
  <cp:revision>29</cp:revision>
  <dcterms:created xsi:type="dcterms:W3CDTF">2023-06-08T17:19:40Z</dcterms:created>
  <dcterms:modified xsi:type="dcterms:W3CDTF">2025-09-29T19:37:00Z</dcterms:modified>
</cp:coreProperties>
</file>