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48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 which art in heaven,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Hallowed be thy name.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kingdom come.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will be done in earth, as it is in heaven.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this day our daily bread.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forgive us our debts,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forgive our debtors.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lead us not into temptation,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evil: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thine is the kingdom, and the power,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glory, for ever.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  <a:endParaRPr lang="en-US" sz="32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1712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80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982277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 which art in heaven,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Hallowed be thy name.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kingdom come.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Thy will be done in earth,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it is in heaven.</a:t>
            </a:r>
            <a:endParaRPr lang="en-US" sz="48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this day our daily bread.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forgive us our debts,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forgive our debtors.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lead us not into temptation,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evil: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F8473-E1E9-4C60-B288-9A35BFFCB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117175-12B8-E27E-59C2-F9AC5AF68ABE}"/>
              </a:ext>
            </a:extLst>
          </p:cNvPr>
          <p:cNvSpPr txBox="1"/>
          <p:nvPr/>
        </p:nvSpPr>
        <p:spPr>
          <a:xfrm>
            <a:off x="0" y="1305341"/>
            <a:ext cx="1219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thine is the kingdom,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power,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ever.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  <a:endParaRPr lang="en-US" sz="48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24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186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Lucida Calligraphy</vt:lpstr>
      <vt:lpstr>Monotype Corsiva</vt:lpstr>
      <vt:lpstr>Office Theme</vt:lpstr>
      <vt:lpstr>The Lord’s Prayer</vt:lpstr>
      <vt:lpstr>The Lord’s Prayer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Lord's Prayer</dc:title>
  <dc:creator>Songs123.xyz</dc:creator>
  <cp:keywords>The Lord's Prayer</cp:keywords>
  <cp:lastModifiedBy>Thomas Edel</cp:lastModifiedBy>
  <cp:revision>25</cp:revision>
  <dcterms:created xsi:type="dcterms:W3CDTF">2023-06-08T17:19:40Z</dcterms:created>
  <dcterms:modified xsi:type="dcterms:W3CDTF">2025-09-20T00:07:04Z</dcterms:modified>
</cp:coreProperties>
</file>