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48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which art in heaven,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in earth, as it is in heaven.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debts,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our debtors.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evil: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and the power,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for ever.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3200" kern="100" dirty="0">
              <a:solidFill>
                <a:srgbClr val="FFFF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7289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80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887158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which art in heaven,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in earth,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it is in heaven.</a:t>
            </a:r>
            <a:endParaRPr lang="en-US" sz="4800" kern="100" dirty="0">
              <a:solidFill>
                <a:srgbClr val="FFFF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debts,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our debtors.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evil: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1305341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power,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ever.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4800" kern="100" dirty="0">
              <a:solidFill>
                <a:srgbClr val="FFFF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186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Lord’s Prayer</vt:lpstr>
      <vt:lpstr>The Lord’s Prayer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Lord's Prayer</dc:title>
  <dc:creator>Songs123.xyz</dc:creator>
  <cp:keywords>The Lord's Prayer</cp:keywords>
  <cp:lastModifiedBy>Thomas Edel</cp:lastModifiedBy>
  <cp:revision>24</cp:revision>
  <dcterms:created xsi:type="dcterms:W3CDTF">2023-06-08T17:19:40Z</dcterms:created>
  <dcterms:modified xsi:type="dcterms:W3CDTF">2025-09-20T00:03:25Z</dcterms:modified>
</cp:coreProperties>
</file>