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74" r:id="rId5"/>
    <p:sldId id="268" r:id="rId6"/>
    <p:sldId id="275" r:id="rId7"/>
    <p:sldId id="276" r:id="rId8"/>
    <p:sldId id="277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681" autoAdjust="0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821465"/>
            <a:ext cx="121919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1. 	Rejoice, the Lord is King!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Your Lord and King adore!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Rejoice, give thanks, and sing,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And triumph evermore.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040E37-D665-4CB1-35F0-ECAE610C8B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95902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b="1" i="1" dirty="0">
                <a:solidFill>
                  <a:srgbClr val="FF0000"/>
                </a:solidFill>
              </a:rPr>
              <a:t>Rejoice, the Lord is King!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598576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heart,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voice!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Rejoice, again I say, rejoice! 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4"/>
            <a:ext cx="12191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2.  Jesus, the Savior reigns,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 God of truth and love;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He had purged our stains,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He took His seat above. </a:t>
            </a:r>
          </a:p>
        </p:txBody>
      </p:sp>
    </p:spTree>
    <p:extLst>
      <p:ext uri="{BB962C8B-B14F-4D97-AF65-F5344CB8AC3E}">
        <p14:creationId xmlns:p14="http://schemas.microsoft.com/office/powerpoint/2010/main" val="263297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709DA5-0CB8-A84D-1175-BF5A5F46C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0602A4-7579-E531-F3F5-630758F572CD}"/>
              </a:ext>
            </a:extLst>
          </p:cNvPr>
          <p:cNvSpPr txBox="1"/>
          <p:nvPr/>
        </p:nvSpPr>
        <p:spPr>
          <a:xfrm>
            <a:off x="0" y="1598576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heart,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voice!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Rejoice, again I say, rejoice! </a:t>
            </a:r>
          </a:p>
        </p:txBody>
      </p:sp>
    </p:spTree>
    <p:extLst>
      <p:ext uri="{BB962C8B-B14F-4D97-AF65-F5344CB8AC3E}">
        <p14:creationId xmlns:p14="http://schemas.microsoft.com/office/powerpoint/2010/main" val="151614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73720"/>
            <a:ext cx="122608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3. 	His kingdom cannot fail,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He rules o'er earth and </a:t>
            </a:r>
            <a:r>
              <a:rPr lang="en-US" sz="60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heav'n</a:t>
            </a: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 keys of death and hell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Are to our Jesus </a:t>
            </a:r>
            <a:r>
              <a:rPr lang="en-US" sz="60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giv'n</a:t>
            </a: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256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DCA58-0CB6-8CA7-7585-C5E4D4A93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F7CFD7-ABFC-23FC-7C10-C8C758ADFC67}"/>
              </a:ext>
            </a:extLst>
          </p:cNvPr>
          <p:cNvSpPr txBox="1"/>
          <p:nvPr/>
        </p:nvSpPr>
        <p:spPr>
          <a:xfrm>
            <a:off x="0" y="1598576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heart,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voice!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Rejoice, again I say, rejoice! </a:t>
            </a:r>
          </a:p>
        </p:txBody>
      </p:sp>
    </p:spTree>
    <p:extLst>
      <p:ext uri="{BB962C8B-B14F-4D97-AF65-F5344CB8AC3E}">
        <p14:creationId xmlns:p14="http://schemas.microsoft.com/office/powerpoint/2010/main" val="3473720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D5B8FF-B196-D1AA-64DF-469E836AD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89F21D-B02A-F3B4-A08E-7F74D48F6E54}"/>
              </a:ext>
            </a:extLst>
          </p:cNvPr>
          <p:cNvSpPr txBox="1"/>
          <p:nvPr/>
        </p:nvSpPr>
        <p:spPr>
          <a:xfrm>
            <a:off x="0" y="973720"/>
            <a:ext cx="122608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4.	 Rejoice in glorious hope!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Our Lord, the Judge, shall come,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And take His servants up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To their eternal home.</a:t>
            </a:r>
          </a:p>
        </p:txBody>
      </p:sp>
    </p:spTree>
    <p:extLst>
      <p:ext uri="{BB962C8B-B14F-4D97-AF65-F5344CB8AC3E}">
        <p14:creationId xmlns:p14="http://schemas.microsoft.com/office/powerpoint/2010/main" val="3754274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5D7D06-C719-870E-DC84-829B128FD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2E4FC3-7FCC-6721-7B64-34A0B6FF9589}"/>
              </a:ext>
            </a:extLst>
          </p:cNvPr>
          <p:cNvSpPr txBox="1"/>
          <p:nvPr/>
        </p:nvSpPr>
        <p:spPr>
          <a:xfrm>
            <a:off x="0" y="1598576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heart,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Lift up your voice!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Rejoice, again I say, rejoice! </a:t>
            </a:r>
          </a:p>
        </p:txBody>
      </p:sp>
    </p:spTree>
    <p:extLst>
      <p:ext uri="{BB962C8B-B14F-4D97-AF65-F5344CB8AC3E}">
        <p14:creationId xmlns:p14="http://schemas.microsoft.com/office/powerpoint/2010/main" val="2775583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196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Rejoice, the Lord is King!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Rejoice, the Lord is King!</dc:title>
  <dc:creator>Songs123.xyz</dc:creator>
  <cp:keywords>Songs, Hymns, Copyright Free, Slides, Lyric Slides, Group Singing, Sing Along, Rejoice the Lord is King!</cp:keywords>
  <cp:lastModifiedBy>Thomas Edel</cp:lastModifiedBy>
  <cp:revision>21</cp:revision>
  <dcterms:created xsi:type="dcterms:W3CDTF">2023-06-08T17:19:40Z</dcterms:created>
  <dcterms:modified xsi:type="dcterms:W3CDTF">2025-08-20T03:49:57Z</dcterms:modified>
</cp:coreProperties>
</file>