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3" r:id="rId4"/>
    <p:sldId id="286" r:id="rId5"/>
    <p:sldId id="287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6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u="sng" kern="100" dirty="0"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23  </a:t>
            </a:r>
            <a:r>
              <a:rPr lang="en-US" sz="2400" u="sng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(WEBU)</a:t>
            </a:r>
            <a:endParaRPr lang="en-US" sz="2400" kern="100" dirty="0"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5840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1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LORD is my shepherd; I shall lack nothing.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2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He makes me lie down in green pastures.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leads me beside still waters.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3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He restores my soul.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guides me in the paths of righteousness for his name’s sake.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4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Even though I walk through the valley of the shadow of death,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will fear no evil, for you are with me.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Your rod and your staff, they comfort me.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5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You prepare a table before me in the presence of my enemies.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You anoint my head with oil. My cup runs over.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6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Surely goodness and loving kindness shall follow me 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all the days of my life,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I will dwell in the LORD’s house forever.</a:t>
            </a: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91538"/>
            <a:ext cx="12192000" cy="737418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8000" u="sng" kern="100" dirty="0"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23 </a:t>
            </a:r>
            <a:r>
              <a:rPr lang="en-US" sz="4000" u="sng" kern="100" dirty="0"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(WEBU)</a:t>
            </a:r>
            <a:endParaRPr lang="en-US" sz="4000" kern="100" dirty="0"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0" y="1375882"/>
            <a:ext cx="1219200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1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LORD is my shepherd;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shall lack nothing.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2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He makes me lie down in green pastures.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leads me beside still waters.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3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He restores my soul.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guides me in the paths of righteousness for his name’s sake.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1074509"/>
            <a:ext cx="1219200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4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Even though I walk through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valley of the shadow of death,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will fear no evil,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you are with me.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Your rod and your staff,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they comfort me.</a:t>
            </a: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4AA04-2713-BCDD-58AB-A5BCEE57C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4E230F-4630-8720-277B-8568CE0AEE38}"/>
              </a:ext>
            </a:extLst>
          </p:cNvPr>
          <p:cNvSpPr txBox="1"/>
          <p:nvPr/>
        </p:nvSpPr>
        <p:spPr>
          <a:xfrm>
            <a:off x="0" y="1251490"/>
            <a:ext cx="12192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5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You prepare a table before me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in the presence of my enemies.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You anoint my head with oil.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My cup runs over.</a:t>
            </a:r>
          </a:p>
        </p:txBody>
      </p:sp>
    </p:spTree>
    <p:extLst>
      <p:ext uri="{BB962C8B-B14F-4D97-AF65-F5344CB8AC3E}">
        <p14:creationId xmlns:p14="http://schemas.microsoft.com/office/powerpoint/2010/main" val="91947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E896A-7273-B244-22C2-A1F97D3DD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F932746-B934-CDB6-1AE4-A121F92806E1}"/>
              </a:ext>
            </a:extLst>
          </p:cNvPr>
          <p:cNvSpPr txBox="1"/>
          <p:nvPr/>
        </p:nvSpPr>
        <p:spPr>
          <a:xfrm>
            <a:off x="0" y="1654613"/>
            <a:ext cx="12192000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6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Surely goodness and loving kindness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shall follow me all the days of my life,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I will dwell in the LORD’s house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forever.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673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282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Italic</vt:lpstr>
      <vt:lpstr>Lucida Calligraphy</vt:lpstr>
      <vt:lpstr>Monotype Corsiva</vt:lpstr>
      <vt:lpstr>Office Theme</vt:lpstr>
      <vt:lpstr>Psalm 23  (WEBU)</vt:lpstr>
      <vt:lpstr>Psalm 23 (WEBU)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 23 (WEBU)</dc:title>
  <dc:creator>Songs123.xyz</dc:creator>
  <cp:keywords>Psalm 23, WEBU, free, slides, download, scripture reading</cp:keywords>
  <cp:lastModifiedBy>Thomas Edel</cp:lastModifiedBy>
  <cp:revision>38</cp:revision>
  <dcterms:created xsi:type="dcterms:W3CDTF">2023-06-08T17:19:40Z</dcterms:created>
  <dcterms:modified xsi:type="dcterms:W3CDTF">2026-03-26T23:43:42Z</dcterms:modified>
</cp:coreProperties>
</file>