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81" r:id="rId3"/>
    <p:sldId id="283" r:id="rId4"/>
    <p:sldId id="286" r:id="rId5"/>
    <p:sldId id="287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0050"/>
    <a:srgbClr val="660066"/>
    <a:srgbClr val="4B004B"/>
    <a:srgbClr val="3C003C"/>
    <a:srgbClr val="460046"/>
    <a:srgbClr val="4F00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5" d="100"/>
          <a:sy n="65" d="100"/>
        </p:scale>
        <p:origin x="6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2685E-47D6-49E5-8D18-04C5447DA0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FACEB4-F2A6-034C-0C47-C83EEDBC04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0301E-D24C-FFBA-F007-CCF5054D9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1A4070-F593-38DB-039E-F982BA92D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772D56-4B0F-7CC4-398E-AA2FD748D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54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91134-0323-464B-D441-8831C968F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C0B4BF-6F76-819F-F53B-37B9824CF0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989644-339C-3FB3-EF91-888A4D169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858F5B-E8CE-E8C2-7BFB-34511B29D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8450C6-0D02-4D54-9149-071110326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645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92AF69-C09A-D594-9A10-36E54B8735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D28F20-F8FF-5643-5114-4279996B76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DBAB77-786D-F250-EC5A-45C2CB583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6F7AF8-2D60-925C-BDFA-AC6900F71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65AB49-614B-BF40-FB64-487B6CFB3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34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02C3C-832A-70ED-A440-923DEF494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2B606-CFC8-846F-3802-ADD30847E3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28695-13C2-D352-AEAB-6E6961FB6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76188-ED85-15DB-264B-104D74874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57BC4-4083-4BE1-2711-F1E869598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86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4ECC8-0F48-B532-30FD-5A69C455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60C972-0895-D5E5-B2D2-D060938C34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EF0150-28CF-DAD8-27F6-20D554286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EF98B-1218-3EE8-2DF5-74E8541B4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52388D-D54E-228C-28EC-378968545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465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C2730-C6E8-B756-B386-FEF0F7DDF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89A75-5AE4-D10F-1B04-45BFA517D7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890BB3-333B-F63E-343D-882A4FDDA1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538E75-3B5C-78E4-93B6-41C333643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0FAAED-1098-08C4-2851-D3E9E3B5B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C40C8A-6214-787B-0D41-DE7F82B9C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558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EC8A3-A801-8078-0D1E-863720BAA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167581-7989-334A-7EF3-94575C822C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EF4DC6-9C16-D149-71BD-41C19D2ED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0B9E59-E552-9F35-C564-9D4432423D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0D45AB-A505-8763-71E8-B97B53D10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7F783C-E896-1296-F7EC-1623C1425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C56F0A-4A42-E73F-C72C-A52F976A6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BD4859-1837-C296-4BAF-0FF4A7E13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149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48CE9-7307-8D03-9A1A-83B0EAA08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EFCDB1-623B-7102-23CB-F5A9F546D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86BADF-7F30-C03D-5E9D-BB761116E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61D8D5-0A24-737C-46EB-6E14AA20F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288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2F2015-1A9F-4746-846E-AAD39E436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440DF5-E6B1-7D4D-28D1-1D409BDF3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12D710-8DC7-7FDE-CF8D-2DED8C26F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157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BA872-7978-1CCB-8D06-3387C60B6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52944-FF94-701B-B017-45998C59EB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885065-9376-059E-B495-F5FD9EBB1B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8BF1A6-A848-8337-D432-B2FB70404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E1D1D-256D-AC53-096E-EFD7DE7CE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C83786-177A-0608-EF78-4AAF5B11C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856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EAFC6-5862-BA37-4ED1-5B771706F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88537C-6EFB-8BC6-7CA9-4FD64B0287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330B98-9314-E175-615D-62E37C0951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300FA2-B8B1-F738-CA6F-7C0BE9D56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1A6D18-3291-48CF-392F-60ED2F7B7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7C4217-851D-D5C9-0280-10350CDD1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417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3000">
              <a:srgbClr val="660066">
                <a:lumMod val="77000"/>
              </a:srgb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3C442E-1306-6A25-6A47-53894C9DF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CDCCD1-AF5E-CDD4-CFDB-2172016FCC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17330E-D76D-E960-59D5-8227F15E52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E5B69-0EAD-80FF-D5DC-65CE5C0464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E81B78-D942-7C1C-2A8B-350236726F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46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9DAA749-E5A4-26F0-C571-ED06E831FA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BFA97C3-7C5E-5C10-F34F-D537342B4D4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"/>
            <a:ext cx="12192000" cy="737418"/>
          </a:xfrm>
        </p:spPr>
        <p:txBody>
          <a:bodyPr>
            <a:noAutofit/>
          </a:bodyPr>
          <a:lstStyle/>
          <a:p>
            <a:pPr marL="0" marR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4800" u="sng" kern="100" dirty="0">
                <a:solidFill>
                  <a:srgbClr val="FF0000"/>
                </a:solidFill>
                <a:effectLst/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Psalm 23  </a:t>
            </a:r>
            <a:r>
              <a:rPr lang="en-US" sz="2400" u="sng" kern="100" dirty="0">
                <a:solidFill>
                  <a:srgbClr val="FF00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(WEBU)</a:t>
            </a:r>
            <a:endParaRPr lang="en-US" sz="2400" kern="100" dirty="0">
              <a:solidFill>
                <a:srgbClr val="FF0000"/>
              </a:solidFill>
              <a:effectLst/>
              <a:latin typeface="Lucida Calligraphy" panose="03010101010101010101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756CA4-4D20-7ECA-7A7A-7ED3C2D8C6D0}"/>
              </a:ext>
            </a:extLst>
          </p:cNvPr>
          <p:cNvSpPr txBox="1"/>
          <p:nvPr/>
        </p:nvSpPr>
        <p:spPr>
          <a:xfrm>
            <a:off x="0" y="737419"/>
            <a:ext cx="12192000" cy="58400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600"/>
              </a:spcBef>
              <a:buNone/>
            </a:pPr>
            <a:r>
              <a:rPr lang="en-US" sz="2400" b="1" kern="100" baseline="30000" dirty="0">
                <a:solidFill>
                  <a:srgbClr val="FFFF00"/>
                </a:solidFill>
                <a:effectLst/>
                <a:latin typeface="Italic" panose="00000400000000000000" pitchFamily="2" charset="0"/>
                <a:ea typeface="Times New Roman" panose="02020603050405020304" pitchFamily="18" charset="0"/>
                <a:cs typeface="Italic" panose="00000400000000000000" pitchFamily="2" charset="0"/>
              </a:rPr>
              <a:t>1</a:t>
            </a:r>
            <a:r>
              <a:rPr lang="en-US" sz="24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The LORD is my shepherd; I shall lack nothing.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2400" b="1" kern="100" baseline="30000" dirty="0">
                <a:solidFill>
                  <a:srgbClr val="FFFF00"/>
                </a:solidFill>
                <a:effectLst/>
                <a:latin typeface="Italic" panose="00000400000000000000" pitchFamily="2" charset="0"/>
                <a:ea typeface="Times New Roman" panose="02020603050405020304" pitchFamily="18" charset="0"/>
                <a:cs typeface="Italic" panose="00000400000000000000" pitchFamily="2" charset="0"/>
              </a:rPr>
              <a:t>2</a:t>
            </a:r>
            <a:r>
              <a:rPr lang="en-US" sz="24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He makes me lie down in green pastures.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24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He leads me beside still waters.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2400" b="1" kern="100" baseline="30000" dirty="0">
                <a:solidFill>
                  <a:srgbClr val="FFFF00"/>
                </a:solidFill>
                <a:effectLst/>
                <a:latin typeface="Italic" panose="00000400000000000000" pitchFamily="2" charset="0"/>
                <a:ea typeface="Times New Roman" panose="02020603050405020304" pitchFamily="18" charset="0"/>
                <a:cs typeface="Italic" panose="00000400000000000000" pitchFamily="2" charset="0"/>
              </a:rPr>
              <a:t>3</a:t>
            </a:r>
            <a:r>
              <a:rPr lang="en-US" sz="24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He restores my soul.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24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He guides me in the paths of righteousness for his name’s sake.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2400" b="1" kern="100" baseline="30000" dirty="0">
                <a:solidFill>
                  <a:srgbClr val="FFFF00"/>
                </a:solidFill>
                <a:effectLst/>
                <a:latin typeface="Italic" panose="00000400000000000000" pitchFamily="2" charset="0"/>
                <a:ea typeface="Times New Roman" panose="02020603050405020304" pitchFamily="18" charset="0"/>
                <a:cs typeface="Italic" panose="00000400000000000000" pitchFamily="2" charset="0"/>
              </a:rPr>
              <a:t>4</a:t>
            </a:r>
            <a:r>
              <a:rPr lang="en-US" sz="24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Even though I walk through the valley of the shadow of death,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24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I will fear no evil, for you are with me.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24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Your rod and your staff, they comfort me.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2400" b="1" kern="100" baseline="30000" dirty="0">
                <a:solidFill>
                  <a:srgbClr val="FFFF00"/>
                </a:solidFill>
                <a:effectLst/>
                <a:latin typeface="Italic" panose="00000400000000000000" pitchFamily="2" charset="0"/>
                <a:ea typeface="Times New Roman" panose="02020603050405020304" pitchFamily="18" charset="0"/>
                <a:cs typeface="Italic" panose="00000400000000000000" pitchFamily="2" charset="0"/>
              </a:rPr>
              <a:t>5</a:t>
            </a:r>
            <a:r>
              <a:rPr lang="en-US" sz="24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You prepare a table before me in the presence of my enemies.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24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You anoint my head with oil. My cup runs over.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2400" b="1" kern="100" baseline="30000" dirty="0">
                <a:solidFill>
                  <a:srgbClr val="FFFF00"/>
                </a:solidFill>
                <a:effectLst/>
                <a:latin typeface="Italic" panose="00000400000000000000" pitchFamily="2" charset="0"/>
                <a:ea typeface="Times New Roman" panose="02020603050405020304" pitchFamily="18" charset="0"/>
                <a:cs typeface="Italic" panose="00000400000000000000" pitchFamily="2" charset="0"/>
              </a:rPr>
              <a:t>6</a:t>
            </a:r>
            <a:r>
              <a:rPr lang="en-US" sz="24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Surely goodness and loving kindness shall follow me 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24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all the days of my life,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24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I will dwell in the LORD’s house forever.</a:t>
            </a:r>
          </a:p>
        </p:txBody>
      </p:sp>
    </p:spTree>
    <p:extLst>
      <p:ext uri="{BB962C8B-B14F-4D97-AF65-F5344CB8AC3E}">
        <p14:creationId xmlns:p14="http://schemas.microsoft.com/office/powerpoint/2010/main" val="882432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91E900D-48D7-28A8-318D-225A55F9AA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AEF9E9C-466A-2DEE-3BB6-AB01BA46A8A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291538"/>
            <a:ext cx="12192000" cy="737418"/>
          </a:xfrm>
        </p:spPr>
        <p:txBody>
          <a:bodyPr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8000" u="sng" kern="100" dirty="0">
                <a:solidFill>
                  <a:srgbClr val="FF0000"/>
                </a:solidFill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Psalm 23 </a:t>
            </a:r>
            <a:r>
              <a:rPr lang="en-US" sz="4000" u="sng" kern="100" dirty="0">
                <a:solidFill>
                  <a:srgbClr val="FF0000"/>
                </a:solidFill>
                <a:latin typeface="Lucida Calligraphy" panose="030101010101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(WEBU)</a:t>
            </a:r>
            <a:endParaRPr lang="en-US" sz="4000" kern="100" dirty="0">
              <a:solidFill>
                <a:srgbClr val="FF0000"/>
              </a:solidFill>
              <a:effectLst/>
              <a:latin typeface="Lucida Calligraphy" panose="03010101010101010101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45191E-354F-E8D7-EC8A-6008B94A5556}"/>
              </a:ext>
            </a:extLst>
          </p:cNvPr>
          <p:cNvSpPr txBox="1"/>
          <p:nvPr/>
        </p:nvSpPr>
        <p:spPr>
          <a:xfrm>
            <a:off x="0" y="1375882"/>
            <a:ext cx="12192000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Italic" panose="00000400000000000000" pitchFamily="2" charset="0"/>
                <a:ea typeface="Times New Roman" panose="02020603050405020304" pitchFamily="18" charset="0"/>
                <a:cs typeface="Italic" panose="00000400000000000000" pitchFamily="2" charset="0"/>
              </a:rPr>
              <a:t>1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The LORD is my shepherd;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I shall lack nothing.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Italic" panose="00000400000000000000" pitchFamily="2" charset="0"/>
                <a:ea typeface="Times New Roman" panose="02020603050405020304" pitchFamily="18" charset="0"/>
                <a:cs typeface="Italic" panose="00000400000000000000" pitchFamily="2" charset="0"/>
              </a:rPr>
              <a:t>2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He makes me lie down in green pastures.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He leads me beside still waters.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Italic" panose="00000400000000000000" pitchFamily="2" charset="0"/>
                <a:ea typeface="Times New Roman" panose="02020603050405020304" pitchFamily="18" charset="0"/>
                <a:cs typeface="Italic" panose="00000400000000000000" pitchFamily="2" charset="0"/>
              </a:rPr>
              <a:t>3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He restores my soul.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He guides me in the paths of righteousness for his name’s sake.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1" i="0" u="none" strike="noStrike" kern="1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Lucida Calligraphy" panose="03010101010101010101" pitchFamily="66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271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3C031AC-1C3E-3AA9-962B-3EFCC46B50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C42F86D-704A-AC9C-CB19-72427314E31C}"/>
              </a:ext>
            </a:extLst>
          </p:cNvPr>
          <p:cNvSpPr txBox="1"/>
          <p:nvPr/>
        </p:nvSpPr>
        <p:spPr>
          <a:xfrm>
            <a:off x="0" y="1074509"/>
            <a:ext cx="12192000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Italic" panose="00000400000000000000" pitchFamily="2" charset="0"/>
                <a:ea typeface="Times New Roman" panose="02020603050405020304" pitchFamily="18" charset="0"/>
                <a:cs typeface="Italic" panose="00000400000000000000" pitchFamily="2" charset="0"/>
              </a:rPr>
              <a:t>4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Even though I walk through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the valley of the shadow of death,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I will fear no evil,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for you are with me.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Your rod and your staff,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they comfort me.</a:t>
            </a:r>
          </a:p>
        </p:txBody>
      </p:sp>
    </p:spTree>
    <p:extLst>
      <p:ext uri="{BB962C8B-B14F-4D97-AF65-F5344CB8AC3E}">
        <p14:creationId xmlns:p14="http://schemas.microsoft.com/office/powerpoint/2010/main" val="1997265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344AA04-2713-BCDD-58AB-A5BCEE57C7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E4E230F-4630-8720-277B-8568CE0AEE38}"/>
              </a:ext>
            </a:extLst>
          </p:cNvPr>
          <p:cNvSpPr txBox="1"/>
          <p:nvPr/>
        </p:nvSpPr>
        <p:spPr>
          <a:xfrm>
            <a:off x="0" y="1251490"/>
            <a:ext cx="121920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Italic" panose="00000400000000000000" pitchFamily="2" charset="0"/>
                <a:ea typeface="Times New Roman" panose="02020603050405020304" pitchFamily="18" charset="0"/>
                <a:cs typeface="Italic" panose="00000400000000000000" pitchFamily="2" charset="0"/>
              </a:rPr>
              <a:t>5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You prepare a table before me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in the presence of my enemies.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You anoint my head with oil.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My cup runs over.</a:t>
            </a:r>
          </a:p>
        </p:txBody>
      </p:sp>
    </p:spTree>
    <p:extLst>
      <p:ext uri="{BB962C8B-B14F-4D97-AF65-F5344CB8AC3E}">
        <p14:creationId xmlns:p14="http://schemas.microsoft.com/office/powerpoint/2010/main" val="919471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3FE896A-7273-B244-22C2-A1F97D3DDD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F932746-B934-CDB6-1AE4-A121F92806E1}"/>
              </a:ext>
            </a:extLst>
          </p:cNvPr>
          <p:cNvSpPr txBox="1"/>
          <p:nvPr/>
        </p:nvSpPr>
        <p:spPr>
          <a:xfrm>
            <a:off x="0" y="1654613"/>
            <a:ext cx="12192000" cy="4324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Italic" panose="00000400000000000000" pitchFamily="2" charset="0"/>
                <a:ea typeface="Times New Roman" panose="02020603050405020304" pitchFamily="18" charset="0"/>
                <a:cs typeface="Italic" panose="00000400000000000000" pitchFamily="2" charset="0"/>
              </a:rPr>
              <a:t>6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Surely goodness and loving kindness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shall follow me all the days of my life,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I will dwell in the LORD’s house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forever.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Tx/>
              <a:buNone/>
              <a:tabLst/>
              <a:defRPr/>
            </a:pPr>
            <a:endParaRPr kumimoji="0" lang="en-US" sz="4000" b="1" i="0" u="none" strike="noStrike" kern="1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Lucida Calligraphy" panose="03010101010101010101" pitchFamily="66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96739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0912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738</TotalTime>
  <Words>282</Words>
  <Application>Microsoft Office PowerPoint</Application>
  <PresentationFormat>Widescreen</PresentationFormat>
  <Paragraphs>35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Italic</vt:lpstr>
      <vt:lpstr>Lucida Calligraphy</vt:lpstr>
      <vt:lpstr>Monotype Corsiva</vt:lpstr>
      <vt:lpstr>Office Theme</vt:lpstr>
      <vt:lpstr>Psalm 23  (WEBU)</vt:lpstr>
      <vt:lpstr>Psalm 23 (WEBU)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Psalm 23 (WEBU)</dc:title>
  <dc:creator>Songs123.xyz</dc:creator>
  <cp:keywords>Psalm 23, WEBU, free, slides, download, scripture reading</cp:keywords>
  <cp:lastModifiedBy>Thomas Edel</cp:lastModifiedBy>
  <cp:revision>37</cp:revision>
  <dcterms:created xsi:type="dcterms:W3CDTF">2023-06-08T17:19:40Z</dcterms:created>
  <dcterms:modified xsi:type="dcterms:W3CDTF">2026-03-26T23:41:46Z</dcterms:modified>
</cp:coreProperties>
</file>