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150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42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the LORD!  Praise God in his sanctuary!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in his heavens for his acts of power!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for his mighty acts!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according to his excellent greatness!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the sounding of the trumpet!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harp and lyre!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tambourine and dancing!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stringed instruments and flute!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loud cymbals!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resounding cymbals!</a:t>
            </a:r>
          </a:p>
          <a:p>
            <a:pPr marL="0" marR="0" algn="ctr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kern="100" baseline="30000" dirty="0">
                <a:effectLst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Let everything that has breath praise the LORD!</a:t>
            </a:r>
            <a:b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  <a:p>
            <a:pPr marL="0" marR="0" algn="ctr">
              <a:spcBef>
                <a:spcPts val="600"/>
              </a:spcBef>
              <a:buNone/>
            </a:pPr>
            <a:endParaRPr lang="en-US" sz="2400" b="1" kern="100" dirty="0">
              <a:solidFill>
                <a:srgbClr val="FFFF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150 </a:t>
            </a:r>
            <a:r>
              <a:rPr lang="en-US" sz="40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(WEBU)</a:t>
            </a:r>
            <a:endParaRPr lang="en-US" sz="4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75882"/>
            <a:ext cx="121920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the LORD! 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God in his sanctuary!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in his heavens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his acts of power!</a:t>
            </a:r>
          </a:p>
          <a:p>
            <a:pPr marL="0" marR="0" lvl="0" indent="0" algn="ctr" defTabSz="914400" rtl="0" eaLnBrk="1" fontAlgn="auto" latinLnBrk="0" hangingPunct="1">
              <a:lnSpc>
                <a:spcPct val="105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for his mighty acts!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according to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excellent greatness!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506805"/>
            <a:ext cx="12192000" cy="567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the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sounding of the trumpet!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harp and lyre!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tambourine and dancing!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stringed instruments and flute!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986019"/>
            <a:ext cx="12192000" cy="4670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Praise him with loud cymbals!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him with resounding cymbals!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Italic" panose="00000400000000000000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Let everything that has breath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Praise the LORD!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222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Italic</vt:lpstr>
      <vt:lpstr>Lucida Calligraphy</vt:lpstr>
      <vt:lpstr>Monotype Corsiva</vt:lpstr>
      <vt:lpstr>Office Theme</vt:lpstr>
      <vt:lpstr>Psalm 150  (WEBU)</vt:lpstr>
      <vt:lpstr>Psalm 150 (WEBU)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150 (WEBU)</dc:title>
  <dc:creator>Songs123.xyz</dc:creator>
  <cp:keywords>Psalm 150, WEBU, free, slides, download, scripture reading</cp:keywords>
  <cp:lastModifiedBy>Thomas Edel</cp:lastModifiedBy>
  <cp:revision>41</cp:revision>
  <dcterms:created xsi:type="dcterms:W3CDTF">2023-06-08T17:19:40Z</dcterms:created>
  <dcterms:modified xsi:type="dcterms:W3CDTF">2026-03-27T02:39:12Z</dcterms:modified>
</cp:coreProperties>
</file>