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150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42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the LORD!  Praise God in his sanctuary!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in his heavens for his acts of power!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for his mighty acts!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according to his excellent greatness!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the sounding of the trumpet!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harp and lyre!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tambourine and dancing!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stringed instruments and flute!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loud cymbals!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resounding cymbals!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Let everything that has breath praise the LORD!</a:t>
            </a:r>
            <a:b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  <a:p>
            <a:pPr marL="0" marR="0" algn="ctr">
              <a:spcBef>
                <a:spcPts val="600"/>
              </a:spcBef>
              <a:buNone/>
            </a:pPr>
            <a:endParaRPr lang="en-US" sz="24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150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75882"/>
            <a:ext cx="121920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the LORD! 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God in his sanctuary!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in his heavens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his acts of power!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for his mighty acts!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according to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excellent greatness!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506805"/>
            <a:ext cx="12192000" cy="567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the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sounding of the trumpet!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harp and lyre!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tambourine and dancing!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stringed instruments and flute!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86019"/>
            <a:ext cx="12192000" cy="4670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loud cymbals!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resounding cymbals!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Let everything that has breath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222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150  (WEBU)</vt:lpstr>
      <vt:lpstr>Psalm 150 (WEBU)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150 (WEBU)</dc:title>
  <dc:creator>Songs123.xyz</dc:creator>
  <cp:keywords>Psalm 150, WEBU, free, slides, download, scripture reading</cp:keywords>
  <cp:lastModifiedBy>Thomas Edel</cp:lastModifiedBy>
  <cp:revision>40</cp:revision>
  <dcterms:created xsi:type="dcterms:W3CDTF">2023-06-08T17:19:40Z</dcterms:created>
  <dcterms:modified xsi:type="dcterms:W3CDTF">2026-03-27T01:00:45Z</dcterms:modified>
</cp:coreProperties>
</file>