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</a:t>
            </a:r>
            <a:r>
              <a:rPr lang="en-US" sz="48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99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Shout for joy to the LORD, all you lands!</a:t>
            </a:r>
            <a:endParaRPr lang="en-US" sz="19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Serve the LORD with gladness.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Come before his presence with singing.</a:t>
            </a:r>
            <a:endParaRPr lang="en-US" sz="19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Know that the LORD, he is God.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is he who has made us, and we are his.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We are his people, and the sheep of his pasture.</a:t>
            </a:r>
            <a:endParaRPr lang="en-US" sz="19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Enter into his gates with thanksgiving, 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into his courts with praise.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thanks to him, and bless his name.</a:t>
            </a:r>
            <a:endParaRPr lang="en-US" sz="19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is good.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loving kindness endures forever,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faithfulness to all generations.</a:t>
            </a:r>
            <a:endParaRPr lang="en-US" sz="1900" b="1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100 </a:t>
            </a:r>
            <a:r>
              <a:rPr lang="en-US" sz="40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749508"/>
            <a:ext cx="12192000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Shout for joy to the LORD,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all you lands!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Serve the LORD with gladness.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Come before his presence with singing.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516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Know that the LORD, he is God.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is he who has made us,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we are his.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We are his people,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sheep of his pasture.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39857"/>
            <a:ext cx="12192000" cy="497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Enter into his gates with thanksgiving,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into his courts with praise.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thanks to him, and bless his name.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is good.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loving kindness endures forever,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faithfulness to all generations.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235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100  (WEBU)</vt:lpstr>
      <vt:lpstr>Psalm 100 (WEBU)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100 (WEBU)</dc:title>
  <dc:creator>Songs123.xyz</dc:creator>
  <cp:keywords>Psalm 100, WEBU, free, slides, download, scripture reading</cp:keywords>
  <cp:lastModifiedBy>Thomas Edel</cp:lastModifiedBy>
  <cp:revision>41</cp:revision>
  <dcterms:created xsi:type="dcterms:W3CDTF">2023-06-08T17:19:40Z</dcterms:created>
  <dcterms:modified xsi:type="dcterms:W3CDTF">2026-03-27T00:28:57Z</dcterms:modified>
</cp:coreProperties>
</file>