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6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</a:t>
            </a:r>
            <a:r>
              <a:rPr lang="en-US" sz="4800" u="sng" kern="100" dirty="0">
                <a:solidFill>
                  <a:srgbClr val="FF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48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u="sng" kern="100" dirty="0">
                <a:solidFill>
                  <a:srgbClr val="FF00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(WEBU)</a:t>
            </a:r>
            <a:endParaRPr lang="en-US" sz="2400" kern="100" dirty="0">
              <a:solidFill>
                <a:srgbClr val="FF00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599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Shout for joy to the LORD, all you lands!</a:t>
            </a:r>
            <a:endParaRPr lang="en-US" sz="1900" b="1" kern="100" dirty="0">
              <a:solidFill>
                <a:srgbClr val="FFFF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algn="ctr"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Serve the LORD with gladness.</a:t>
            </a:r>
            <a:b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Come before his presence with singing.</a:t>
            </a:r>
            <a:endParaRPr lang="en-US" sz="1900" b="1" kern="100" dirty="0">
              <a:solidFill>
                <a:srgbClr val="FFFF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algn="ctr"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Know that the LORD, he is God.</a:t>
            </a:r>
            <a:b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It is he who has made us, and we are his.</a:t>
            </a:r>
            <a:b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We are his people, and the sheep of his pasture.</a:t>
            </a:r>
            <a:endParaRPr lang="en-US" sz="1900" b="1" kern="100" dirty="0">
              <a:solidFill>
                <a:srgbClr val="FFFF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algn="ctr"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Enter into his gates with thanksgiving, </a:t>
            </a:r>
            <a:b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into his courts with praise.</a:t>
            </a:r>
            <a:b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Give thanks to him, and bless his name.</a:t>
            </a:r>
            <a:endParaRPr lang="en-US" sz="1900" b="1" kern="100" dirty="0">
              <a:solidFill>
                <a:srgbClr val="FFFF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algn="ctr"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For the LORD is good.</a:t>
            </a:r>
            <a:b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His loving kindness endures forever,</a:t>
            </a:r>
            <a:b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his faithfulness to all generations.</a:t>
            </a:r>
            <a:endParaRPr lang="en-US" sz="1900" b="1" kern="100" dirty="0">
              <a:solidFill>
                <a:srgbClr val="FFFF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1538"/>
            <a:ext cx="12192000" cy="73741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8000" u="sng" kern="100" dirty="0">
                <a:solidFill>
                  <a:srgbClr val="FF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100 </a:t>
            </a:r>
            <a:r>
              <a:rPr lang="en-US" sz="4000" u="sng" kern="100" dirty="0">
                <a:solidFill>
                  <a:srgbClr val="FF0000"/>
                </a:solidFill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(WEBU)</a:t>
            </a:r>
            <a:endParaRPr lang="en-US" sz="4000" kern="100" dirty="0">
              <a:solidFill>
                <a:srgbClr val="FF00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749508"/>
            <a:ext cx="12192000" cy="3439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Shout for joy to the LORD,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all you lands!</a:t>
            </a:r>
          </a:p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Serve the LORD with gladness.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Come before his presence with singing.</a:t>
            </a: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074509"/>
            <a:ext cx="12192000" cy="4516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Know that the LORD, he is God.</a:t>
            </a:r>
          </a:p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It is he who has made us,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we are his.</a:t>
            </a:r>
          </a:p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We are his people,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sheep of his pasture.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44AA04-2713-BCDD-58AB-A5BCEE57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4E230F-4630-8720-277B-8568CE0AEE38}"/>
              </a:ext>
            </a:extLst>
          </p:cNvPr>
          <p:cNvSpPr txBox="1"/>
          <p:nvPr/>
        </p:nvSpPr>
        <p:spPr>
          <a:xfrm>
            <a:off x="0" y="939857"/>
            <a:ext cx="12192000" cy="4978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Enter into his gates with thanksgiving,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into his courts with praise.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Give thanks to him, and bless his name.</a:t>
            </a:r>
          </a:p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For the LORD is good.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His loving kindness endures forever,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his faithfulness to all generations.</a:t>
            </a:r>
          </a:p>
        </p:txBody>
      </p:sp>
    </p:spTree>
    <p:extLst>
      <p:ext uri="{BB962C8B-B14F-4D97-AF65-F5344CB8AC3E}">
        <p14:creationId xmlns:p14="http://schemas.microsoft.com/office/powerpoint/2010/main" val="91947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235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Italic</vt:lpstr>
      <vt:lpstr>Lucida Calligraphy</vt:lpstr>
      <vt:lpstr>Monotype Corsiva</vt:lpstr>
      <vt:lpstr>Office Theme</vt:lpstr>
      <vt:lpstr>Psalm 100  (WEBU)</vt:lpstr>
      <vt:lpstr>Psalm 100 (WEBU)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 100 (WEBU)</dc:title>
  <dc:creator>Songs123.xyz</dc:creator>
  <cp:keywords>Psalm 100, WEBU, free, slides, download, scripture reading</cp:keywords>
  <cp:lastModifiedBy>Thomas Edel</cp:lastModifiedBy>
  <cp:revision>40</cp:revision>
  <dcterms:created xsi:type="dcterms:W3CDTF">2023-06-08T17:19:40Z</dcterms:created>
  <dcterms:modified xsi:type="dcterms:W3CDTF">2026-03-27T00:26:42Z</dcterms:modified>
</cp:coreProperties>
</file>