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is the man who doesn’t walk in the counsel of the wicked,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stand on the path of sinners, nor sit in the seat of scoffers;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his delight is in the LORD’s law.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On his law he meditates day and night.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will be like a tree planted by the streams of water,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produces its fruit in its season,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whose leaf also does not wither.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Whatever he does shall prosper.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wicked are not so,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are like the chaff which the wind drives away.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the wicked shall not stand in the judgment,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sinners in the congregation of the righteous.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knows the way of the righteous,</a:t>
            </a:r>
          </a:p>
          <a:p>
            <a:pPr marL="0" marR="0" algn="ctr"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 way of the wicked shall perish.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 </a:t>
            </a:r>
            <a:r>
              <a:rPr lang="en-US" sz="40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503701"/>
            <a:ext cx="12192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is the man who doesn’t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walk in the counsel of the wicked,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stand on the path of sinners,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sit in the seat of scoffers;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his delight is in the LORD’s law.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On his law he meditates day and night.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20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will be like a tree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planted by the streams of water,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produces its fruit in its season,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whose leaf also does not wither.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Whatever he does shall prosper.</a:t>
            </a:r>
            <a:endParaRPr lang="en-US" sz="40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730380"/>
            <a:ext cx="12192000" cy="528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wicked are not so,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are like the chaff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which the wind drives away.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the wicked shall not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stand in the judgment,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sinners in the congregation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the righteous.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1526793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knows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way of the righteous,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 way of the wicked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shall perish.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296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1  (WEBU)</vt:lpstr>
      <vt:lpstr>Psalm 1 (WEBU)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 (WEBU)</dc:title>
  <dc:creator>Songs123.xyz</dc:creator>
  <cp:keywords>Psalm 1, WEBU, free, slides, download</cp:keywords>
  <cp:lastModifiedBy>Thomas Edel</cp:lastModifiedBy>
  <cp:revision>35</cp:revision>
  <dcterms:created xsi:type="dcterms:W3CDTF">2023-06-08T17:19:40Z</dcterms:created>
  <dcterms:modified xsi:type="dcterms:W3CDTF">2026-03-26T19:28:08Z</dcterms:modified>
</cp:coreProperties>
</file>