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5" r:id="rId3"/>
    <p:sldId id="266" r:id="rId4"/>
    <p:sldId id="268" r:id="rId5"/>
    <p:sldId id="26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3681" autoAdjust="0"/>
  </p:normalViewPr>
  <p:slideViewPr>
    <p:cSldViewPr snapToGrid="0">
      <p:cViewPr varScale="1">
        <p:scale>
          <a:sx n="58" d="100"/>
          <a:sy n="58" d="100"/>
        </p:scale>
        <p:origin x="88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A23C1-04C6-4A83-9365-682B7B22D6B2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4DDEE-E262-41B7-BA03-CF9771FF1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0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D4DDEE-E262-41B7-BA03-CF9771FF19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45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479551"/>
            <a:ext cx="12191999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1.  Praise the Savior, ye who know Him!</a:t>
            </a:r>
          </a:p>
          <a:p>
            <a:pPr algn="ctr">
              <a:spcAft>
                <a:spcPts val="18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Who can tell how much we owe Him?</a:t>
            </a:r>
          </a:p>
          <a:p>
            <a:pPr algn="ctr">
              <a:spcAft>
                <a:spcPts val="18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Gladly let us render to Him</a:t>
            </a:r>
          </a:p>
          <a:p>
            <a:pPr algn="ctr">
              <a:spcAft>
                <a:spcPts val="18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All we are and have.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3D1A432-7C7C-BB9F-6D30-E2B36CB7C0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199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i="1" dirty="0">
                <a:solidFill>
                  <a:srgbClr val="FF0000"/>
                </a:solidFill>
              </a:rPr>
              <a:t>Praise the Savior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997525"/>
            <a:ext cx="12192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2.  Jesus is the name that charms us,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He for conflict fits and arms us;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Nothing moves and nothing harms us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While we trust in Him. </a:t>
            </a:r>
          </a:p>
        </p:txBody>
      </p:sp>
    </p:spTree>
    <p:extLst>
      <p:ext uri="{BB962C8B-B14F-4D97-AF65-F5344CB8AC3E}">
        <p14:creationId xmlns:p14="http://schemas.microsoft.com/office/powerpoint/2010/main" val="4009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82ED16-2253-C891-E6A2-AC5079089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80D36D-D4E1-965E-FEF6-A24C0335EBB2}"/>
              </a:ext>
            </a:extLst>
          </p:cNvPr>
          <p:cNvSpPr txBox="1"/>
          <p:nvPr/>
        </p:nvSpPr>
        <p:spPr>
          <a:xfrm>
            <a:off x="0" y="1019559"/>
            <a:ext cx="12192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3.  Trust in Him, ye saints, forever;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He is faithful, changing never;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Neither force nor guile can sever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Those He loves from Him.</a:t>
            </a:r>
          </a:p>
        </p:txBody>
      </p:sp>
    </p:spTree>
    <p:extLst>
      <p:ext uri="{BB962C8B-B14F-4D97-AF65-F5344CB8AC3E}">
        <p14:creationId xmlns:p14="http://schemas.microsoft.com/office/powerpoint/2010/main" val="1377519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1BB1B6-BB9D-0096-5E64-0E6A04E73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FFE7EA-D52B-622C-1A1F-218D37EC30F8}"/>
              </a:ext>
            </a:extLst>
          </p:cNvPr>
          <p:cNvSpPr txBox="1"/>
          <p:nvPr/>
        </p:nvSpPr>
        <p:spPr>
          <a:xfrm>
            <a:off x="0" y="1074643"/>
            <a:ext cx="12192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4.  Keep us, Lord, oh, keep us cleaving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To Thyself and still believing,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Till the hour of our receiving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Promised joys with Thee.</a:t>
            </a:r>
          </a:p>
        </p:txBody>
      </p:sp>
    </p:spTree>
    <p:extLst>
      <p:ext uri="{BB962C8B-B14F-4D97-AF65-F5344CB8AC3E}">
        <p14:creationId xmlns:p14="http://schemas.microsoft.com/office/powerpoint/2010/main" val="310656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4C4712-3A2C-889A-8A3C-264F951D8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52BE1D-68BC-AEE7-D62D-541AE7322258}"/>
              </a:ext>
            </a:extLst>
          </p:cNvPr>
          <p:cNvSpPr txBox="1"/>
          <p:nvPr/>
        </p:nvSpPr>
        <p:spPr>
          <a:xfrm>
            <a:off x="0" y="1096676"/>
            <a:ext cx="12192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5. Then we shall be where we would be,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Then we shall be what we should be;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Things that are not now, nor could be,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Soon shall be our own.</a:t>
            </a:r>
          </a:p>
        </p:txBody>
      </p:sp>
    </p:spTree>
    <p:extLst>
      <p:ext uri="{BB962C8B-B14F-4D97-AF65-F5344CB8AC3E}">
        <p14:creationId xmlns:p14="http://schemas.microsoft.com/office/powerpoint/2010/main" val="1508187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165</Words>
  <Application>Microsoft Office PowerPoint</Application>
  <PresentationFormat>Widescreen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Praise the Savior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Praise the Savior</dc:title>
  <dc:creator>Songs123.xyz</dc:creator>
  <cp:keywords>Songs, Hymns, Copyright Free, Slides, Lyric Slides, Group Singing, Sing Along, Praise the Savior</cp:keywords>
  <cp:lastModifiedBy>Thomas Edel</cp:lastModifiedBy>
  <cp:revision>19</cp:revision>
  <dcterms:created xsi:type="dcterms:W3CDTF">2023-06-08T17:19:40Z</dcterms:created>
  <dcterms:modified xsi:type="dcterms:W3CDTF">2026-04-23T16:39:11Z</dcterms:modified>
</cp:coreProperties>
</file>