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6" r:id="rId5"/>
    <p:sldId id="287" r:id="rId6"/>
    <p:sldId id="288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solidFill>
                  <a:srgbClr val="FF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48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hilippians 2  </a:t>
            </a:r>
            <a:r>
              <a:rPr lang="en-US" sz="2400" u="sng" kern="100" dirty="0">
                <a:solidFill>
                  <a:srgbClr val="FF00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(WEB)</a:t>
            </a:r>
            <a:endParaRPr lang="en-US" sz="2400" kern="100" dirty="0">
              <a:solidFill>
                <a:srgbClr val="FF00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If therefore there is any exhortation in Christ, if any consolation of love, </a:t>
            </a:r>
            <a:b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if any fellowship of the Spirit, if any tender mercies and compassion,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make my joy full by being like-minded, having the same love, </a:t>
            </a:r>
            <a:b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being of one accord, of one mind;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doing nothing through rivalry or through conceit, </a:t>
            </a:r>
            <a:b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in humility, each counting others better than himself;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each of you not just looking to his own things, but each of you also to the things of others.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Have this in your mind, which was also in Christ Jesus, 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who, existing in the form of God, didn’t consider equality with God a thing to be grasped,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but emptied himself, taking the form of a servant, being made in the likeness of men.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And being found in human form, he humbled himself, </a:t>
            </a:r>
            <a:b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becoming obedient to the point of death, yes, the death of the cross.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Therefore God also highly exalted him, </a:t>
            </a:r>
            <a:b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gave to him the name which is above every name,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10</a:t>
            </a: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that at the name of Jesus every knee should bow, </a:t>
            </a:r>
            <a:b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of those in heaven, those on earth, and those under the earth,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11 </a:t>
            </a: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that every tongue should confess that Jesus Christ is Lord, </a:t>
            </a:r>
            <a:b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to the glory of God the Father.</a:t>
            </a: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1538"/>
            <a:ext cx="12192000" cy="73741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8000" u="sng" kern="100" dirty="0">
                <a:solidFill>
                  <a:srgbClr val="FF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Philippians 2 </a:t>
            </a:r>
            <a:r>
              <a:rPr lang="en-US" sz="4000" u="sng" kern="100" dirty="0">
                <a:solidFill>
                  <a:srgbClr val="FF0000"/>
                </a:solidFill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(WEB)</a:t>
            </a:r>
            <a:endParaRPr lang="en-US" sz="4000" kern="100" dirty="0">
              <a:solidFill>
                <a:srgbClr val="FF00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324511"/>
            <a:ext cx="12192000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If therefore there is any exhortation in Christ, if any consolation of love,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if any fellowship of the Spirit,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if any tender mercies and compassion,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make my joy full by being like-minded, having the same love,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being of one accord, of one mind;</a:t>
            </a: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659011"/>
            <a:ext cx="121920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doing nothing through rivalry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or through conceit,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in humility, each counting others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better than himself;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each of you not just looking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to his own things, but each of you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also to the things of others.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44AA04-2713-BCDD-58AB-A5BCEE57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4E230F-4630-8720-277B-8568CE0AEE38}"/>
              </a:ext>
            </a:extLst>
          </p:cNvPr>
          <p:cNvSpPr txBox="1"/>
          <p:nvPr/>
        </p:nvSpPr>
        <p:spPr>
          <a:xfrm>
            <a:off x="0" y="374317"/>
            <a:ext cx="12192000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Have this in your mind,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which was also in Christ Jesus, 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who, existing in the form of God,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didn’t consider equality with God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 thing to be grasped,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but emptied himself,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taking the form of a servant,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being made in the likeness of men.</a:t>
            </a:r>
          </a:p>
        </p:txBody>
      </p:sp>
    </p:spTree>
    <p:extLst>
      <p:ext uri="{BB962C8B-B14F-4D97-AF65-F5344CB8AC3E}">
        <p14:creationId xmlns:p14="http://schemas.microsoft.com/office/powerpoint/2010/main" val="91947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FE896A-7273-B244-22C2-A1F97D3DD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932746-B934-CDB6-1AE4-A121F92806E1}"/>
              </a:ext>
            </a:extLst>
          </p:cNvPr>
          <p:cNvSpPr txBox="1"/>
          <p:nvPr/>
        </p:nvSpPr>
        <p:spPr>
          <a:xfrm>
            <a:off x="0" y="758730"/>
            <a:ext cx="12192000" cy="598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And being found in human form,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humbled himself,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becoming obedient to the point of death,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yes, the death of the cross.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Therefore God also highly exalted him,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gave to him the name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which is above every name,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673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CB7CFB-83CE-6803-DE4B-73B52BB07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97BF263-220C-02C3-7585-FE613B4DBBF3}"/>
              </a:ext>
            </a:extLst>
          </p:cNvPr>
          <p:cNvSpPr txBox="1"/>
          <p:nvPr/>
        </p:nvSpPr>
        <p:spPr>
          <a:xfrm>
            <a:off x="0" y="758730"/>
            <a:ext cx="12192000" cy="598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10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that at the name of Jesus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every knee should bow,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of those in heaven, those on earth,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those under the earth,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11 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that every tongue should confess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Jesus Christ is Lord,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to the glory of God the Father.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345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534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Lucida Calligraphy</vt:lpstr>
      <vt:lpstr>Monotype Corsiva</vt:lpstr>
      <vt:lpstr>Office Theme</vt:lpstr>
      <vt:lpstr>Philippians 2  (WEB)</vt:lpstr>
      <vt:lpstr>Philippians 2 (WEB)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Philippians 2 (WEB)</dc:title>
  <dc:creator>Songs123.xyz</dc:creator>
  <cp:keywords>Philippians 2, WEB, free, slides, download, scripture reading</cp:keywords>
  <cp:lastModifiedBy>Thomas Edel</cp:lastModifiedBy>
  <cp:revision>44</cp:revision>
  <dcterms:created xsi:type="dcterms:W3CDTF">2023-06-08T17:19:40Z</dcterms:created>
  <dcterms:modified xsi:type="dcterms:W3CDTF">2026-04-06T19:21:02Z</dcterms:modified>
</cp:coreProperties>
</file>