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5:3-12  </a:t>
            </a:r>
            <a:r>
              <a:rPr lang="en-US" sz="2400" u="sng" kern="100" dirty="0">
                <a:solidFill>
                  <a:srgbClr val="FF00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24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“Blessed are the poor in spirit, for theirs is the Kingdom of Heaven.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mourn, for they shall be comforted.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gentle, for they shall inherit the earth.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hunger and thirst for righteousness, 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be filled.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merciful, for they shall obtain mercy. 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pure in heart, for they shall see God.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peacemakers, for they shall be called children of God.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have been persecuted for righteousness’ sake, 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theirs is the Kingdom of Heaven.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you when people reproach you, persecute you, </a:t>
            </a:r>
            <a:b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say all kinds of evil against you falsely, for my sake.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24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lang="en-US" sz="24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Rejoice, and be exceedingly glad, for great is your reward in heaven. For that is how they persecuted the prophets who were before you.”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5 </a:t>
            </a:r>
            <a:r>
              <a:rPr lang="en-US" sz="4000" u="sng" kern="100" dirty="0">
                <a:solidFill>
                  <a:srgbClr val="FF0000"/>
                </a:solidFill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40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499172"/>
            <a:ext cx="12192000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“Blessed are the poor in spirit,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theirs is the Kingdom of Heaven.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mourn,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be comforted.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gentle,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inherit the earth.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hunger and thirst for righteousness,  for they shall be filled.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merciful,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obtain mercy.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pure in heart,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see God.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1251490"/>
            <a:ext cx="12192000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the peacemakers,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they shall be called children of God.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those who have been persecuted for righteousness’ sake,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theirs is the Kingdom of Heaven.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699116"/>
            <a:ext cx="12192000" cy="641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Blessed are you when people reproach you, persecute you, and say all kinds of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evil against you falsely, for my sake.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Rejoice, and be exceedingly glad,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great is your reward in heaven.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that is how they persecuted the prophets who were before you.”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378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Lucida Calligraphy</vt:lpstr>
      <vt:lpstr>Monotype Corsiva</vt:lpstr>
      <vt:lpstr>Office Theme</vt:lpstr>
      <vt:lpstr>Matthew 5:3-12  (WEB)</vt:lpstr>
      <vt:lpstr>Matthew 5 (WEB)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 5 (WEB), Beatitudes</dc:title>
  <dc:creator>Songs123.xyz</dc:creator>
  <cp:keywords>Matthew 5, WEB, beatitudes, free, slides, download, scripture reading</cp:keywords>
  <cp:lastModifiedBy>Thomas Edel</cp:lastModifiedBy>
  <cp:revision>39</cp:revision>
  <dcterms:created xsi:type="dcterms:W3CDTF">2023-06-08T17:19:40Z</dcterms:created>
  <dcterms:modified xsi:type="dcterms:W3CDTF">2026-04-06T18:44:47Z</dcterms:modified>
</cp:coreProperties>
</file>