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65" r:id="rId3"/>
    <p:sldId id="274" r:id="rId4"/>
    <p:sldId id="275" r:id="rId5"/>
    <p:sldId id="277" r:id="rId6"/>
    <p:sldId id="278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637557"/>
            <a:ext cx="12192000" cy="1325563"/>
          </a:xfrm>
        </p:spPr>
        <p:txBody>
          <a:bodyPr>
            <a:noAutofit/>
          </a:bodyPr>
          <a:lstStyle/>
          <a:p>
            <a:pPr algn="ctr"/>
            <a:r>
              <a:rPr lang="en-US" sz="6600" b="1" i="1" dirty="0">
                <a:solidFill>
                  <a:srgbClr val="FF0000"/>
                </a:solidFill>
              </a:rPr>
              <a:t>Leaning on the Everlasting Arms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1963120"/>
            <a:ext cx="12191999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1. 	What a fellowship, what a joy divine,</a:t>
            </a:r>
            <a:b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Leaning on the everlasting arms; </a:t>
            </a:r>
          </a:p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What a blessedness, what a peace is mine,</a:t>
            </a:r>
            <a:b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Leaning on the everlasting arms.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D56908-68BC-70B3-9929-E773FDD10AAE}"/>
              </a:ext>
            </a:extLst>
          </p:cNvPr>
          <p:cNvSpPr txBox="1"/>
          <p:nvPr/>
        </p:nvSpPr>
        <p:spPr>
          <a:xfrm>
            <a:off x="164538" y="6237814"/>
            <a:ext cx="11862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Copyright:  Public Domain</a:t>
            </a: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07450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Leaning, leaning,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Safe and secure from all alarms;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Leaning, leaning,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Leaning on the everlasting arms. </a:t>
            </a:r>
          </a:p>
        </p:txBody>
      </p:sp>
    </p:spTree>
    <p:extLst>
      <p:ext uri="{BB962C8B-B14F-4D97-AF65-F5344CB8AC3E}">
        <p14:creationId xmlns:p14="http://schemas.microsoft.com/office/powerpoint/2010/main" val="400938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6171D1-8F4C-483D-DA5B-18D20487B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855C31-4794-5AD0-EFAD-BA8058C792EB}"/>
              </a:ext>
            </a:extLst>
          </p:cNvPr>
          <p:cNvSpPr txBox="1"/>
          <p:nvPr/>
        </p:nvSpPr>
        <p:spPr>
          <a:xfrm>
            <a:off x="1" y="735955"/>
            <a:ext cx="12191999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2. 	Oh, how sweet to walk </a:t>
            </a:r>
            <a:b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in this pilgrim way, </a:t>
            </a:r>
            <a:b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Leaning on the everlasting arms; </a:t>
            </a:r>
          </a:p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Oh, how bright the path </a:t>
            </a:r>
            <a:b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grows from day to day, </a:t>
            </a:r>
            <a:b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Leaning on the everlasting arms.</a:t>
            </a:r>
          </a:p>
        </p:txBody>
      </p:sp>
    </p:spTree>
    <p:extLst>
      <p:ext uri="{BB962C8B-B14F-4D97-AF65-F5344CB8AC3E}">
        <p14:creationId xmlns:p14="http://schemas.microsoft.com/office/powerpoint/2010/main" val="768001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1E48ED-D179-340A-833B-A3FCCDF91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9E9901-C9BF-326C-6204-01D132C0869E}"/>
              </a:ext>
            </a:extLst>
          </p:cNvPr>
          <p:cNvSpPr txBox="1"/>
          <p:nvPr/>
        </p:nvSpPr>
        <p:spPr>
          <a:xfrm>
            <a:off x="0" y="107450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Leaning, leaning,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Safe and secure from all alarms;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Leaning, leaning,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Leaning on the everlasting arms. </a:t>
            </a:r>
          </a:p>
        </p:txBody>
      </p:sp>
    </p:spTree>
    <p:extLst>
      <p:ext uri="{BB962C8B-B14F-4D97-AF65-F5344CB8AC3E}">
        <p14:creationId xmlns:p14="http://schemas.microsoft.com/office/powerpoint/2010/main" val="791920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DF2D9C-F65F-03CF-E2D9-C9A69AE62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FCFA04-8050-369C-C320-6EC2C4917880}"/>
              </a:ext>
            </a:extLst>
          </p:cNvPr>
          <p:cNvSpPr txBox="1"/>
          <p:nvPr/>
        </p:nvSpPr>
        <p:spPr>
          <a:xfrm>
            <a:off x="1" y="735955"/>
            <a:ext cx="12191999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3. 	What have I to dread, </a:t>
            </a:r>
            <a:b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what have I to fear, </a:t>
            </a:r>
            <a:b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Leaning on the everlasting arms? </a:t>
            </a:r>
          </a:p>
          <a:p>
            <a:pPr algn="ctr">
              <a:spcAft>
                <a:spcPts val="2400"/>
              </a:spcAft>
            </a:pP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I have blessed peace </a:t>
            </a:r>
            <a:b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with my Lord so near, </a:t>
            </a:r>
            <a:b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5400" dirty="0">
                <a:solidFill>
                  <a:srgbClr val="FFFF00"/>
                </a:solidFill>
                <a:cs typeface="Times New Roman" panose="02020603050405020304" pitchFamily="18" charset="0"/>
              </a:rPr>
              <a:t>Leaning on the everlasting arms. </a:t>
            </a:r>
          </a:p>
        </p:txBody>
      </p:sp>
    </p:spTree>
    <p:extLst>
      <p:ext uri="{BB962C8B-B14F-4D97-AF65-F5344CB8AC3E}">
        <p14:creationId xmlns:p14="http://schemas.microsoft.com/office/powerpoint/2010/main" val="2552386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E0B5D7-9047-5303-19C4-05E529313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B2BC1B-ADA7-F339-49EA-DB2A814C5EA1}"/>
              </a:ext>
            </a:extLst>
          </p:cNvPr>
          <p:cNvSpPr txBox="1"/>
          <p:nvPr/>
        </p:nvSpPr>
        <p:spPr>
          <a:xfrm>
            <a:off x="0" y="107450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Leaning, leaning,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Safe and secure from all alarms;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Leaning, leaning,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Leaning on the everlasting arms. </a:t>
            </a:r>
          </a:p>
        </p:txBody>
      </p:sp>
    </p:spTree>
    <p:extLst>
      <p:ext uri="{BB962C8B-B14F-4D97-AF65-F5344CB8AC3E}">
        <p14:creationId xmlns:p14="http://schemas.microsoft.com/office/powerpoint/2010/main" val="3556273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191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Leaning on the Everlasting Arms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Leaning on the Everlasting Arms</dc:title>
  <dc:creator>Songs123.xyz</dc:creator>
  <cp:keywords>Songs, Hymns, Copyright Free, Slides, Lyric Slides, Group Singing, Sing Along, Leaning on the Everlasting Arms</cp:keywords>
  <cp:lastModifiedBy>Thomas Edel</cp:lastModifiedBy>
  <cp:revision>21</cp:revision>
  <dcterms:created xsi:type="dcterms:W3CDTF">2023-06-08T17:19:40Z</dcterms:created>
  <dcterms:modified xsi:type="dcterms:W3CDTF">2025-08-14T21:14:03Z</dcterms:modified>
</cp:coreProperties>
</file>