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0" r:id="rId2"/>
    <p:sldId id="281" r:id="rId3"/>
    <p:sldId id="283" r:id="rId4"/>
    <p:sldId id="286" r:id="rId5"/>
    <p:sldId id="287" r:id="rId6"/>
    <p:sldId id="289" r:id="rId7"/>
    <p:sldId id="288" r:id="rId8"/>
    <p:sldId id="261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00050"/>
    <a:srgbClr val="660066"/>
    <a:srgbClr val="4B004B"/>
    <a:srgbClr val="3C003C"/>
    <a:srgbClr val="460046"/>
    <a:srgbClr val="4F00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0" d="100"/>
          <a:sy n="60" d="100"/>
        </p:scale>
        <p:origin x="8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12685E-47D6-49E5-8D18-04C5447DA0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FACEB4-F2A6-034C-0C47-C83EEDBC04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D0301E-D24C-FFBA-F007-CCF5054D9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1A4070-F593-38DB-039E-F982BA92D9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772D56-4B0F-7CC4-398E-AA2FD748D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540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91134-0323-464B-D441-8831C968F7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C0B4BF-6F76-819F-F53B-37B9824CF0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989644-339C-3FB3-EF91-888A4D1690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858F5B-E8CE-E8C2-7BFB-34511B29D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8450C6-0D02-4D54-9149-071110326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645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F92AF69-C09A-D594-9A10-36E54B8735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D28F20-F8FF-5643-5114-4279996B76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DBAB77-786D-F250-EC5A-45C2CB583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6F7AF8-2D60-925C-BDFA-AC6900F71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65AB49-614B-BF40-FB64-487B6CFB3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34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02C3C-832A-70ED-A440-923DEF4948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12B606-CFC8-846F-3802-ADD30847E3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E28695-13C2-D352-AEAB-6E6961FB6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776188-ED85-15DB-264B-104D74874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A57BC4-4083-4BE1-2711-F1E869598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869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B4ECC8-0F48-B532-30FD-5A69C4551A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60C972-0895-D5E5-B2D2-D060938C34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EF0150-28CF-DAD8-27F6-20D5542862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DEF98B-1218-3EE8-2DF5-74E8541B42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52388D-D54E-228C-28EC-378968545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465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9C2730-C6E8-B756-B386-FEF0F7DDF6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E89A75-5AE4-D10F-1B04-45BFA517D7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890BB3-333B-F63E-343D-882A4FDDA1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538E75-3B5C-78E4-93B6-41C3336438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0FAAED-1098-08C4-2851-D3E9E3B5BA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C40C8A-6214-787B-0D41-DE7F82B9C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558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EC8A3-A801-8078-0D1E-863720BAAD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167581-7989-334A-7EF3-94575C822C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EF4DC6-9C16-D149-71BD-41C19D2ED3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0B9E59-E552-9F35-C564-9D4432423D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C0D45AB-A505-8763-71E8-B97B53D102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7F783C-E896-1296-F7EC-1623C1425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7C56F0A-4A42-E73F-C72C-A52F976A6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BBD4859-1837-C296-4BAF-0FF4A7E13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149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B48CE9-7307-8D03-9A1A-83B0EAA084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5EFCDB1-623B-7102-23CB-F5A9F546D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86BADF-7F30-C03D-5E9D-BB761116E1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F61D8D5-0A24-737C-46EB-6E14AA20F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288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02F2015-1A9F-4746-846E-AAD39E436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440DF5-E6B1-7D4D-28D1-1D409BDF37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12D710-8DC7-7FDE-CF8D-2DED8C26F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157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9BA872-7978-1CCB-8D06-3387C60B6B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652944-FF94-701B-B017-45998C59EB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885065-9376-059E-B495-F5FD9EBB1B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8BF1A6-A848-8337-D432-B2FB70404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FE1D1D-256D-AC53-096E-EFD7DE7CE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C83786-177A-0608-EF78-4AAF5B11C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856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BEAFC6-5862-BA37-4ED1-5B771706F8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A88537C-6EFB-8BC6-7CA9-4FD64B0287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330B98-9314-E175-615D-62E37C0951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300FA2-B8B1-F738-CA6F-7C0BE9D56D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1A6D18-3291-48CF-392F-60ED2F7B7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7C4217-851D-D5C9-0280-10350CDD1B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417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13C442E-1306-6A25-6A47-53894C9DF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CDCCD1-AF5E-CDD4-CFDB-2172016FCC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17330E-D76D-E960-59D5-8227F15E52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9C9879-94BE-430A-A027-A00B97943D9D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8E5B69-0EAD-80FF-D5DC-65CE5C0464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E81B78-D942-7C1C-2A8B-350236726F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460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DAA749-E5A4-26F0-C571-ED06E831FA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BFA97C3-7C5E-5C10-F34F-D537342B4D4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1"/>
            <a:ext cx="12192000" cy="737418"/>
          </a:xfrm>
        </p:spPr>
        <p:txBody>
          <a:bodyPr>
            <a:noAutofit/>
          </a:bodyPr>
          <a:lstStyle/>
          <a:p>
            <a:pPr marL="0" marR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4800" u="sng" kern="100" dirty="0">
                <a:effectLst/>
                <a:latin typeface="Monotype Corsiva" panose="03010101010201010101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John 1  </a:t>
            </a:r>
            <a:r>
              <a:rPr lang="en-US" sz="2400" u="sng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(WEB)</a:t>
            </a:r>
            <a:endParaRPr lang="en-US" sz="2400" kern="100" dirty="0">
              <a:effectLst/>
              <a:latin typeface="Lucida Calligraphy" panose="03010101010101010101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F756CA4-4D20-7ECA-7A7A-7ED3C2D8C6D0}"/>
              </a:ext>
            </a:extLst>
          </p:cNvPr>
          <p:cNvSpPr txBox="1"/>
          <p:nvPr/>
        </p:nvSpPr>
        <p:spPr>
          <a:xfrm>
            <a:off x="0" y="737419"/>
            <a:ext cx="12192000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spcBef>
                <a:spcPts val="600"/>
              </a:spcBef>
              <a:buNone/>
            </a:pPr>
            <a:r>
              <a:rPr lang="en-US" sz="2000" b="1" kern="100" baseline="400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1 </a:t>
            </a:r>
            <a:r>
              <a:rPr lang="en-US" sz="20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In the beginning was the Word, and the Word was with God, </a:t>
            </a:r>
            <a:br>
              <a:rPr lang="en-US" sz="20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20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and the Word was God. </a:t>
            </a:r>
            <a:r>
              <a:rPr lang="en-US" sz="2000" b="1" kern="100" baseline="400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US" sz="20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The same was in the beginning with God.</a:t>
            </a:r>
          </a:p>
          <a:p>
            <a:pPr marL="0" marR="0" algn="ctr">
              <a:spcBef>
                <a:spcPts val="600"/>
              </a:spcBef>
              <a:buNone/>
            </a:pPr>
            <a:r>
              <a:rPr lang="en-US" sz="2000" b="1" kern="100" baseline="400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US" sz="20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All things were made through him. Without him, nothing was made </a:t>
            </a:r>
            <a:br>
              <a:rPr lang="en-US" sz="20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20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that has been made. </a:t>
            </a:r>
            <a:r>
              <a:rPr lang="en-US" sz="2000" b="1" kern="100" baseline="400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4</a:t>
            </a:r>
            <a:r>
              <a:rPr lang="en-US" sz="20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In him was life, and the life was the light of men.</a:t>
            </a:r>
          </a:p>
          <a:p>
            <a:pPr marL="0" marR="0" algn="ctr">
              <a:spcBef>
                <a:spcPts val="600"/>
              </a:spcBef>
              <a:buNone/>
            </a:pPr>
            <a:r>
              <a:rPr lang="en-US" sz="2000" b="1" kern="100" baseline="400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5</a:t>
            </a:r>
            <a:r>
              <a:rPr lang="en-US" sz="20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The light shines in the darkness, and the darkness hasn’t overcome it.</a:t>
            </a:r>
          </a:p>
          <a:p>
            <a:pPr marL="0" marR="0" algn="ctr">
              <a:spcBef>
                <a:spcPts val="600"/>
              </a:spcBef>
              <a:buNone/>
            </a:pPr>
            <a:r>
              <a:rPr lang="en-US" sz="2000" b="1" kern="100" baseline="400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6</a:t>
            </a:r>
            <a:r>
              <a:rPr lang="en-US" sz="20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There came a man sent from God, whose name was John.</a:t>
            </a:r>
            <a:br>
              <a:rPr lang="en-US" sz="20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2000" b="1" kern="100" baseline="400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7</a:t>
            </a:r>
            <a:r>
              <a:rPr lang="en-US" sz="20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The same came as a witness, that he might testify about the light, </a:t>
            </a:r>
            <a:br>
              <a:rPr lang="en-US" sz="20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20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that all might believe through him.</a:t>
            </a:r>
            <a:br>
              <a:rPr lang="en-US" sz="20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2000" b="1" kern="100" baseline="300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8</a:t>
            </a:r>
            <a:r>
              <a:rPr lang="en-US" sz="20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He was not the light, but was sent that he might testify about the light.</a:t>
            </a:r>
            <a:br>
              <a:rPr lang="en-US" sz="20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2000" b="1" kern="100" baseline="400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9</a:t>
            </a:r>
            <a:r>
              <a:rPr lang="en-US" sz="20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The true light that enlightens everyone was coming into the world.</a:t>
            </a:r>
          </a:p>
          <a:p>
            <a:pPr marL="0" marR="0" algn="ctr">
              <a:spcBef>
                <a:spcPts val="600"/>
              </a:spcBef>
              <a:buNone/>
            </a:pPr>
            <a:r>
              <a:rPr lang="en-US" sz="2000" b="1" kern="100" baseline="400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10</a:t>
            </a:r>
            <a:r>
              <a:rPr lang="en-US" sz="20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He was in the world, and the world was made through him, </a:t>
            </a:r>
            <a:br>
              <a:rPr lang="en-US" sz="20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20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and the world didn’t recognize him.</a:t>
            </a:r>
            <a:br>
              <a:rPr lang="en-US" sz="20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2000" b="1" kern="100" baseline="400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11 </a:t>
            </a:r>
            <a:r>
              <a:rPr lang="en-US" sz="20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He came to his own, and those who were his own didn’t receive him.</a:t>
            </a:r>
          </a:p>
          <a:p>
            <a:pPr marL="0" marR="0" algn="ctr">
              <a:spcBef>
                <a:spcPts val="600"/>
              </a:spcBef>
              <a:buNone/>
            </a:pPr>
            <a:r>
              <a:rPr lang="en-US" sz="2000" b="1" kern="100" baseline="400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12</a:t>
            </a:r>
            <a:r>
              <a:rPr lang="en-US" sz="20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But as many as received him, to them he gave the right to become God’s children, </a:t>
            </a:r>
            <a:br>
              <a:rPr lang="en-US" sz="20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20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to those who believe in his name: </a:t>
            </a:r>
            <a:r>
              <a:rPr lang="en-US" sz="2000" b="1" kern="100" baseline="400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13</a:t>
            </a:r>
            <a:r>
              <a:rPr lang="en-US" sz="20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who were born, not of blood, </a:t>
            </a:r>
            <a:br>
              <a:rPr lang="en-US" sz="20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20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nor of the will of the flesh, nor of the will of man, but of God.</a:t>
            </a:r>
          </a:p>
          <a:p>
            <a:pPr marL="0" marR="0" algn="ctr">
              <a:spcBef>
                <a:spcPts val="600"/>
              </a:spcBef>
              <a:buNone/>
            </a:pPr>
            <a:r>
              <a:rPr lang="en-US" sz="2000" b="1" kern="100" baseline="400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14</a:t>
            </a:r>
            <a:r>
              <a:rPr lang="en-US" sz="20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The Word became flesh and lived among us.</a:t>
            </a:r>
          </a:p>
        </p:txBody>
      </p:sp>
    </p:spTree>
    <p:extLst>
      <p:ext uri="{BB962C8B-B14F-4D97-AF65-F5344CB8AC3E}">
        <p14:creationId xmlns:p14="http://schemas.microsoft.com/office/powerpoint/2010/main" val="8824329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1E900D-48D7-28A8-318D-225A55F9AA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AEF9E9C-466A-2DEE-3BB6-AB01BA46A8A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86055"/>
            <a:ext cx="12192000" cy="737418"/>
          </a:xfrm>
        </p:spPr>
        <p:txBody>
          <a:bodyPr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6000" u="sng" kern="100" dirty="0">
                <a:latin typeface="Monotype Corsiva" panose="03010101010201010101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John 1</a:t>
            </a:r>
            <a:r>
              <a:rPr lang="en-US" sz="8000" u="sng" kern="100" dirty="0">
                <a:latin typeface="Monotype Corsiva" panose="03010101010201010101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u="sng" kern="100" dirty="0">
                <a:latin typeface="Lucida Calligraphy" panose="03010101010101010101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(WEB)</a:t>
            </a:r>
            <a:endParaRPr lang="en-US" sz="3200" kern="100" dirty="0">
              <a:effectLst/>
              <a:latin typeface="Lucida Calligraphy" panose="03010101010101010101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E45191E-354F-E8D7-EC8A-6008B94A5556}"/>
              </a:ext>
            </a:extLst>
          </p:cNvPr>
          <p:cNvSpPr txBox="1"/>
          <p:nvPr/>
        </p:nvSpPr>
        <p:spPr>
          <a:xfrm>
            <a:off x="0" y="1088205"/>
            <a:ext cx="12192000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4000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1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In the beginning was the Word, and the Word was with God, and the Word was God.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4000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2 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The same was in the beginning with God.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4000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All things were made through him. Without him, nothing was made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that has been made.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4000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4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In him was life,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and the life was the light of men.</a:t>
            </a:r>
          </a:p>
        </p:txBody>
      </p:sp>
    </p:spTree>
    <p:extLst>
      <p:ext uri="{BB962C8B-B14F-4D97-AF65-F5344CB8AC3E}">
        <p14:creationId xmlns:p14="http://schemas.microsoft.com/office/powerpoint/2010/main" val="13512711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C031AC-1C3E-3AA9-962B-3EFCC46B50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C42F86D-704A-AC9C-CB19-72427314E31C}"/>
              </a:ext>
            </a:extLst>
          </p:cNvPr>
          <p:cNvSpPr txBox="1"/>
          <p:nvPr/>
        </p:nvSpPr>
        <p:spPr>
          <a:xfrm>
            <a:off x="0" y="940945"/>
            <a:ext cx="121920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4000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5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The light shines in the darkness,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and the darkness hasn’t overcome it.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4000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6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There came a man sent from God,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whose name was John.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4000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7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The same came as a witness,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that he might testify about the light,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that all might believe through him.</a:t>
            </a:r>
          </a:p>
        </p:txBody>
      </p:sp>
    </p:spTree>
    <p:extLst>
      <p:ext uri="{BB962C8B-B14F-4D97-AF65-F5344CB8AC3E}">
        <p14:creationId xmlns:p14="http://schemas.microsoft.com/office/powerpoint/2010/main" val="19972655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44AA04-2713-BCDD-58AB-A5BCEE57C7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E4E230F-4630-8720-277B-8568CE0AEE38}"/>
              </a:ext>
            </a:extLst>
          </p:cNvPr>
          <p:cNvSpPr txBox="1"/>
          <p:nvPr/>
        </p:nvSpPr>
        <p:spPr>
          <a:xfrm>
            <a:off x="0" y="932991"/>
            <a:ext cx="121920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4000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8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He was not the light,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but was sent that he might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testify about the light.</a:t>
            </a:r>
          </a:p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4000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9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The true light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that enlightens everyone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was coming into the world.</a:t>
            </a:r>
          </a:p>
        </p:txBody>
      </p:sp>
    </p:spTree>
    <p:extLst>
      <p:ext uri="{BB962C8B-B14F-4D97-AF65-F5344CB8AC3E}">
        <p14:creationId xmlns:p14="http://schemas.microsoft.com/office/powerpoint/2010/main" val="919471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FE896A-7273-B244-22C2-A1F97D3DDD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F932746-B934-CDB6-1AE4-A121F92806E1}"/>
              </a:ext>
            </a:extLst>
          </p:cNvPr>
          <p:cNvSpPr txBox="1"/>
          <p:nvPr/>
        </p:nvSpPr>
        <p:spPr>
          <a:xfrm>
            <a:off x="0" y="822406"/>
            <a:ext cx="12192000" cy="56784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4000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10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He was in the world,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and the world was made through him,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and the world didn’t recognize him.</a:t>
            </a:r>
          </a:p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4000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11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He came to his own,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and those who were his own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didn’t receive him.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Tx/>
              <a:buSzTx/>
              <a:buFontTx/>
              <a:buNone/>
              <a:tabLst/>
              <a:defRPr/>
            </a:pPr>
            <a:endParaRPr kumimoji="0" lang="en-US" sz="4000" b="1" i="0" u="none" strike="noStrike" kern="1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Lucida Calligraphy" panose="03010101010101010101" pitchFamily="66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96739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9C43D5-6FE3-B618-79DB-8273B72F6B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05C784A-5426-9C08-02F0-5F66171694A8}"/>
              </a:ext>
            </a:extLst>
          </p:cNvPr>
          <p:cNvSpPr txBox="1"/>
          <p:nvPr/>
        </p:nvSpPr>
        <p:spPr>
          <a:xfrm>
            <a:off x="0" y="658020"/>
            <a:ext cx="12192000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10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4000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12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But as many as received him,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to them he gave the right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to become God’s children,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to those who believe in his name: </a:t>
            </a:r>
          </a:p>
          <a:p>
            <a:pPr marL="0" marR="0" lvl="0" indent="0" algn="ctr" defTabSz="914400" rtl="0" eaLnBrk="1" fontAlgn="auto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4000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13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who were born, not of blood,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nor of the will of the flesh,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nor of the will of man,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but of God.</a:t>
            </a:r>
          </a:p>
        </p:txBody>
      </p:sp>
    </p:spTree>
    <p:extLst>
      <p:ext uri="{BB962C8B-B14F-4D97-AF65-F5344CB8AC3E}">
        <p14:creationId xmlns:p14="http://schemas.microsoft.com/office/powerpoint/2010/main" val="12693910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940D32-1548-2D96-DCC9-B776D0A0E9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2C4DF71-B761-DC1A-B9B1-061269543858}"/>
              </a:ext>
            </a:extLst>
          </p:cNvPr>
          <p:cNvSpPr txBox="1"/>
          <p:nvPr/>
        </p:nvSpPr>
        <p:spPr>
          <a:xfrm>
            <a:off x="-82193" y="2260788"/>
            <a:ext cx="12192000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4000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14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The Word became flesh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and lived among us.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Tx/>
              <a:buSzTx/>
              <a:buFontTx/>
              <a:buNone/>
              <a:tabLst/>
              <a:defRPr/>
            </a:pPr>
            <a:endParaRPr kumimoji="0" lang="en-US" sz="4000" b="1" i="0" u="none" strike="noStrike" kern="1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Lucida Calligraphy" panose="03010101010101010101" pitchFamily="66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88029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909122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829</TotalTime>
  <Words>546</Words>
  <Application>Microsoft Office PowerPoint</Application>
  <PresentationFormat>Widescreen</PresentationFormat>
  <Paragraphs>22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Lucida Calligraphy</vt:lpstr>
      <vt:lpstr>Monotype Corsiva</vt:lpstr>
      <vt:lpstr>Office Theme</vt:lpstr>
      <vt:lpstr>John 1  (WEB)</vt:lpstr>
      <vt:lpstr>John 1 (WEB)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John 1 (WEB)</dc:title>
  <dc:creator>Songs123.xyz</dc:creator>
  <cp:keywords>John 1, WEB, free, slides, download, scripture reading</cp:keywords>
  <cp:lastModifiedBy>Thomas Edel</cp:lastModifiedBy>
  <cp:revision>43</cp:revision>
  <dcterms:created xsi:type="dcterms:W3CDTF">2023-06-08T17:19:40Z</dcterms:created>
  <dcterms:modified xsi:type="dcterms:W3CDTF">2026-04-07T23:47:24Z</dcterms:modified>
</cp:coreProperties>
</file>