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89" r:id="rId7"/>
    <p:sldId id="28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In the beginning was the Word, and the Word was with God,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Word was God. </a:t>
            </a: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was in the beginning with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All things were made through him. Without him, nothing was made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has been made. </a:t>
            </a: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him was life, and the life was the light of men.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light shines in the darkness, and the darkness hasn’t overcome it.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 came a man sent from God, whose name was John.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came as a witness, that he might testify about the light,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all might believe through him.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not the light, but was sent that he might testify about the light.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true light that enlightens everyone was coming into the world.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in the world, and the world was made through him,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didn’t recognize him.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came to his own, and those who were his own didn’t receive him.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as many as received him, to them he gave the right to become God’s children,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those who believe in his name: </a:t>
            </a: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 were born, not of blood, </a:t>
            </a:r>
            <a:b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the flesh, nor of the will of man, but of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000" b="1" kern="100" baseline="4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14</a:t>
            </a:r>
            <a:r>
              <a:rPr lang="en-US" sz="20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Word became flesh and lived among us.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86055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6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</a:t>
            </a: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32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088205"/>
            <a:ext cx="12192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the beginning was the Word, and the Word was with God, and the Word was God.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same was in the beginning with God.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All things were made through him. Without him, nothing was made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has been made.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In him was life,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life was the light of men.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940945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light shines in the darkness,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darkness hasn’t overcome it.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 came a man sent from God,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name was John.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same came as a witness,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he might testify about the light,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all might believe through him.</a:t>
            </a:r>
            <a:br>
              <a:rPr kumimoji="0" lang="en-US" sz="2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32991"/>
            <a:ext cx="12192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not the light,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was sent that he might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testify about the light.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true light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enlightens everyone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was coming into the world.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822406"/>
            <a:ext cx="121920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was in the world,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was made through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world didn’t recognize him.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came to his own,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those who were his own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didn’t receive him.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9C43D5-6FE3-B618-79DB-8273B72F6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5C784A-5426-9C08-02F0-5F66171694A8}"/>
              </a:ext>
            </a:extLst>
          </p:cNvPr>
          <p:cNvSpPr txBox="1"/>
          <p:nvPr/>
        </p:nvSpPr>
        <p:spPr>
          <a:xfrm>
            <a:off x="0" y="658020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as many as received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them he gave the right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become God’s children,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those who believe in his name: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 were born, not of blood,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the flesh,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of the will of man,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of God.</a:t>
            </a:r>
          </a:p>
        </p:txBody>
      </p:sp>
    </p:spTree>
    <p:extLst>
      <p:ext uri="{BB962C8B-B14F-4D97-AF65-F5344CB8AC3E}">
        <p14:creationId xmlns:p14="http://schemas.microsoft.com/office/powerpoint/2010/main" val="126939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940D32-1548-2D96-DCC9-B776D0A0E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C4DF71-B761-DC1A-B9B1-061269543858}"/>
              </a:ext>
            </a:extLst>
          </p:cNvPr>
          <p:cNvSpPr txBox="1"/>
          <p:nvPr/>
        </p:nvSpPr>
        <p:spPr>
          <a:xfrm>
            <a:off x="-82193" y="2260788"/>
            <a:ext cx="12192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4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Word became flesh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lived among us.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80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547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Lucida Calligraphy</vt:lpstr>
      <vt:lpstr>Monotype Corsiva</vt:lpstr>
      <vt:lpstr>Office Theme</vt:lpstr>
      <vt:lpstr>John 1  (WEB)</vt:lpstr>
      <vt:lpstr>John 1 (WEB)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1 (WEB)</dc:title>
  <dc:creator>Songs123.xyz</dc:creator>
  <cp:keywords>John 1, WEB, free, slides, download, scripture reading</cp:keywords>
  <cp:lastModifiedBy>Thomas Edel</cp:lastModifiedBy>
  <cp:revision>42</cp:revision>
  <dcterms:created xsi:type="dcterms:W3CDTF">2023-06-08T17:19:40Z</dcterms:created>
  <dcterms:modified xsi:type="dcterms:W3CDTF">2026-04-07T23:43:52Z</dcterms:modified>
</cp:coreProperties>
</file>