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8" r:id="rId4"/>
    <p:sldId id="269" r:id="rId5"/>
    <p:sldId id="27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3681" autoAdjust="0"/>
  </p:normalViewPr>
  <p:slideViewPr>
    <p:cSldViewPr snapToGrid="0">
      <p:cViewPr varScale="1">
        <p:scale>
          <a:sx n="61" d="100"/>
          <a:sy n="61" d="100"/>
        </p:scale>
        <p:origin x="8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821465"/>
            <a:ext cx="12191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1. 	“Man of Sorrows!” what a name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For the Son of God, who came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Ruined sinners to reclaim!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Hallelujah! What a Savior!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7898B-EDCE-BE11-571F-853E77791D9B}"/>
              </a:ext>
            </a:extLst>
          </p:cNvPr>
          <p:cNvSpPr txBox="1"/>
          <p:nvPr/>
        </p:nvSpPr>
        <p:spPr>
          <a:xfrm>
            <a:off x="164538" y="6237814"/>
            <a:ext cx="118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Copyright:  Public Domain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E040E37-D665-4CB1-35F0-ECAE610C8B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95902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b="1" i="1" dirty="0">
                <a:solidFill>
                  <a:srgbClr val="FF0000"/>
                </a:solidFill>
              </a:rPr>
              <a:t>Hallelujah, What a Savior!</a:t>
            </a:r>
          </a:p>
        </p:txBody>
      </p:sp>
    </p:spTree>
    <p:extLst>
      <p:ext uri="{BB962C8B-B14F-4D97-AF65-F5344CB8AC3E}">
        <p14:creationId xmlns:p14="http://schemas.microsoft.com/office/powerpoint/2010/main" val="23468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1" y="1032714"/>
            <a:ext cx="121919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2.  Bearing shame and scoffing rude,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In my place condemned He stood;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 Sealed my pardon with His blood.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Hallelujah! What a Savior!</a:t>
            </a:r>
          </a:p>
        </p:txBody>
      </p:sp>
    </p:spTree>
    <p:extLst>
      <p:ext uri="{BB962C8B-B14F-4D97-AF65-F5344CB8AC3E}">
        <p14:creationId xmlns:p14="http://schemas.microsoft.com/office/powerpoint/2010/main" val="263297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94218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3.  Guilty vile, and helpless we;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Spotless Lamb of God was He;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Full atonement! can it be?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Hallelujah! What a Savior!</a:t>
            </a:r>
          </a:p>
        </p:txBody>
      </p:sp>
    </p:spTree>
    <p:extLst>
      <p:ext uri="{BB962C8B-B14F-4D97-AF65-F5344CB8AC3E}">
        <p14:creationId xmlns:p14="http://schemas.microsoft.com/office/powerpoint/2010/main" val="1162561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AB342A-6805-637E-8F36-303707B88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D69D31-2934-AB71-E7BD-390C3899DBA9}"/>
              </a:ext>
            </a:extLst>
          </p:cNvPr>
          <p:cNvSpPr txBox="1"/>
          <p:nvPr/>
        </p:nvSpPr>
        <p:spPr>
          <a:xfrm>
            <a:off x="0" y="94218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4.  Lifted up was He to die;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“It is Finished!” was His cry;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Now in Heav'n exalted high.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Hallelujah! What a Savior!</a:t>
            </a:r>
          </a:p>
        </p:txBody>
      </p:sp>
    </p:spTree>
    <p:extLst>
      <p:ext uri="{BB962C8B-B14F-4D97-AF65-F5344CB8AC3E}">
        <p14:creationId xmlns:p14="http://schemas.microsoft.com/office/powerpoint/2010/main" val="2310624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642659-AAA0-51BB-8C36-9C0D2E9B6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60555C-B419-2D3C-DF9D-EBA7CE78E814}"/>
              </a:ext>
            </a:extLst>
          </p:cNvPr>
          <p:cNvSpPr txBox="1"/>
          <p:nvPr/>
        </p:nvSpPr>
        <p:spPr>
          <a:xfrm>
            <a:off x="0" y="94218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5. When He comes, our glorious King,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 All His ransomed home to bring,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Then anew this song we'll sing: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Hallelujah! What a Savior!</a:t>
            </a:r>
          </a:p>
        </p:txBody>
      </p:sp>
    </p:spTree>
    <p:extLst>
      <p:ext uri="{BB962C8B-B14F-4D97-AF65-F5344CB8AC3E}">
        <p14:creationId xmlns:p14="http://schemas.microsoft.com/office/powerpoint/2010/main" val="181057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162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Hallelujah, What a Savior!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Hallelujah, What a Savior!</dc:title>
  <dc:creator>Songs123.xyz</dc:creator>
  <cp:keywords>Songs, Hymns, Copyright Free, Slides, Lyric Slides, Group Singing, Sing Along, Hallelujah What a Savior</cp:keywords>
  <cp:lastModifiedBy>Thomas Edel</cp:lastModifiedBy>
  <cp:revision>20</cp:revision>
  <dcterms:created xsi:type="dcterms:W3CDTF">2023-06-08T17:19:40Z</dcterms:created>
  <dcterms:modified xsi:type="dcterms:W3CDTF">2025-08-28T00:34:58Z</dcterms:modified>
</cp:coreProperties>
</file>