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69" r:id="rId4"/>
    <p:sldId id="270" r:id="rId5"/>
    <p:sldId id="271" r:id="rId6"/>
    <p:sldId id="27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50"/>
    <a:srgbClr val="660066"/>
    <a:srgbClr val="4B004B"/>
    <a:srgbClr val="3C003C"/>
    <a:srgbClr val="460046"/>
    <a:srgbClr val="4F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3681" autoAdjust="0"/>
  </p:normalViewPr>
  <p:slideViewPr>
    <p:cSldViewPr snapToGrid="0">
      <p:cViewPr varScale="1">
        <p:scale>
          <a:sx n="77" d="100"/>
          <a:sy n="77" d="100"/>
        </p:scale>
        <p:origin x="864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A23C1-04C6-4A83-9365-682B7B22D6B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4DDEE-E262-41B7-BA03-CF9771FF1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0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4DDEE-E262-41B7-BA03-CF9771FF19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45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685E-47D6-49E5-8D18-04C5447DA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ACEB4-F2A6-034C-0C47-C83EEDBC0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0301E-D24C-FFBA-F007-CCF5054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A4070-F593-38DB-039E-F982BA92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72D56-4B0F-7CC4-398E-AA2FD748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4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2C3C-832A-70ED-A440-923DEF49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B606-CFC8-846F-3802-ADD30847E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28695-13C2-D352-AEAB-6E6961FB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6188-ED85-15DB-264B-104D7487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57BC4-4083-4BE1-2711-F1E86959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6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ECC8-0F48-B532-30FD-5A69C455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0C972-0895-D5E5-B2D2-D060938C3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0150-28CF-DAD8-27F6-20D55428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F98B-1218-3EE8-2DF5-74E8541B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388D-D54E-228C-28EC-37896854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2730-C6E8-B756-B386-FEF0F7DD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9A75-5AE4-D10F-1B04-45BFA517D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90BB3-333B-F63E-343D-882A4FDDA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38E75-3B5C-78E4-93B6-41C33364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FAAED-1098-08C4-2851-D3E9E3B5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40C8A-6214-787B-0D41-DE7F82B9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5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C8A3-A801-8078-0D1E-863720BA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67581-7989-334A-7EF3-94575C822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4DC6-9C16-D149-71BD-41C19D2ED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B9E59-E552-9F35-C564-9D4432423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D45AB-A505-8763-71E8-B97B53D10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F783C-E896-1296-F7EC-1623C142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56F0A-4A42-E73F-C72C-A52F976A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D4859-1837-C296-4BAF-0FF4A7E1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8CE9-7307-8D03-9A1A-83B0EAA0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FCDB1-623B-7102-23CB-F5A9F546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6BADF-7F30-C03D-5E9D-BB76111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D8D5-0A24-737C-46EB-6E14AA20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F2015-1A9F-4746-846E-AAD39E43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40DF5-E6B1-7D4D-28D1-1D409BDF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2D710-8DC7-7FDE-CF8D-2DED8C26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5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A872-7978-1CCB-8D06-3387C60B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2944-FF94-701B-B017-45998C59E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85065-9376-059E-B495-F5FD9EBB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F1A6-A848-8337-D432-B2FB7040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E1D1D-256D-AC53-096E-EFD7DE7C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83786-177A-0608-EF78-4AAF5B11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AFC6-5862-BA37-4ED1-5B771706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88537C-6EFB-8BC6-7CA9-4FD64B028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0B98-9314-E175-615D-62E37C095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00FA2-B8B1-F738-CA6F-7C0BE9D5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6D18-3291-48CF-392F-60ED2F7B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C4217-851D-D5C9-0280-10350CDD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1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1134-0323-464B-D441-8831C968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0B4BF-6F76-819F-F53B-37B9824CF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89644-339C-3FB3-EF91-888A4D16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58F5B-E8CE-E8C2-7BFB-34511B29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450C6-0D02-4D54-9149-07111032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4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2AF69-C09A-D594-9A10-36E54B87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28F20-F8FF-5643-5114-4279996B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AB77-786D-F250-EC5A-45C2CB58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7AF8-2D60-925C-BDFA-AC6900F7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5AB49-614B-BF40-FB64-487B6CFB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660066">
                <a:lumMod val="77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C442E-1306-6A25-6A47-53894C9D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DCCD1-AF5E-CDD4-CFDB-2172016F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330E-D76D-E960-59D5-8227F15E5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C9879-94BE-430A-A027-A00B97943D9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E5B69-0EAD-80FF-D5DC-65CE5C046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81B78-D942-7C1C-2A8B-35023672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6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698212"/>
            <a:ext cx="12191999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1. Day by day and with each passing moment, </a:t>
            </a:r>
          </a:p>
          <a:p>
            <a:pPr algn="ctr">
              <a:spcAft>
                <a:spcPts val="18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Strength I find to meet my trials here; </a:t>
            </a:r>
          </a:p>
          <a:p>
            <a:pPr algn="ctr">
              <a:spcAft>
                <a:spcPts val="18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Trusting in my Father’s wise bestowment, </a:t>
            </a:r>
          </a:p>
          <a:p>
            <a:pPr algn="ctr">
              <a:spcAft>
                <a:spcPts val="18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I’ve no cause for worry or for fear.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7898B-EDCE-BE11-571F-853E77791D9B}"/>
              </a:ext>
            </a:extLst>
          </p:cNvPr>
          <p:cNvSpPr txBox="1"/>
          <p:nvPr/>
        </p:nvSpPr>
        <p:spPr>
          <a:xfrm>
            <a:off x="164538" y="6237814"/>
            <a:ext cx="11862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Copyright:  Public Domain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D1A432-7C7C-BB9F-6D30-E2B36CB7C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i="1" dirty="0">
                <a:solidFill>
                  <a:srgbClr val="FF0000"/>
                </a:solidFill>
              </a:rPr>
              <a:t>Day by Day</a:t>
            </a:r>
          </a:p>
        </p:txBody>
      </p:sp>
    </p:spTree>
    <p:extLst>
      <p:ext uri="{BB962C8B-B14F-4D97-AF65-F5344CB8AC3E}">
        <p14:creationId xmlns:p14="http://schemas.microsoft.com/office/powerpoint/2010/main" val="23468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355333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He whose heart is kind beyond all measure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Gives unto each day what He deems best—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Lovingly, it’s part of pain and pleasure,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Mingling toil with peace and rest.</a:t>
            </a:r>
          </a:p>
        </p:txBody>
      </p:sp>
    </p:spTree>
    <p:extLst>
      <p:ext uri="{BB962C8B-B14F-4D97-AF65-F5344CB8AC3E}">
        <p14:creationId xmlns:p14="http://schemas.microsoft.com/office/powerpoint/2010/main" val="400938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964E7-D595-4F78-5D91-A4A87DCA8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039F8D-66D1-AAED-044A-C8BCC9869E9F}"/>
              </a:ext>
            </a:extLst>
          </p:cNvPr>
          <p:cNvSpPr txBox="1"/>
          <p:nvPr/>
        </p:nvSpPr>
        <p:spPr>
          <a:xfrm>
            <a:off x="0" y="1275821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2.  Every day the Lord Himself is near me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With a special mercy for each hour;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All my cares He fain would bear, and cheer me,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He whose Name is Counselor and </a:t>
            </a:r>
            <a:r>
              <a:rPr lang="en-US" sz="48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Pow'r</a:t>
            </a: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0518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854A87-7D6D-F0C8-DE8F-161EB74F6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27E4AF-FD58-C493-F5EC-42F88F30960C}"/>
              </a:ext>
            </a:extLst>
          </p:cNvPr>
          <p:cNvSpPr txBox="1"/>
          <p:nvPr/>
        </p:nvSpPr>
        <p:spPr>
          <a:xfrm>
            <a:off x="0" y="1275821"/>
            <a:ext cx="1219200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The protection of His child and treasure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Is a charge that on Himself He laid; </a:t>
            </a:r>
          </a:p>
          <a:p>
            <a:pPr algn="ctr">
              <a:spcAft>
                <a:spcPts val="2400"/>
              </a:spcAft>
            </a:pPr>
            <a:r>
              <a:rPr lang="en-US" sz="4700" dirty="0">
                <a:solidFill>
                  <a:srgbClr val="FFFF00"/>
                </a:solidFill>
                <a:cs typeface="Times New Roman" panose="02020603050405020304" pitchFamily="18" charset="0"/>
              </a:rPr>
              <a:t>“As your days, your strength shall be in measure,”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This the pledge to me He made.</a:t>
            </a:r>
          </a:p>
        </p:txBody>
      </p:sp>
    </p:spTree>
    <p:extLst>
      <p:ext uri="{BB962C8B-B14F-4D97-AF65-F5344CB8AC3E}">
        <p14:creationId xmlns:p14="http://schemas.microsoft.com/office/powerpoint/2010/main" val="282850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8E456-1935-3628-97E2-F978F5198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52966A-4B30-8624-3BAF-247465C1EB0C}"/>
              </a:ext>
            </a:extLst>
          </p:cNvPr>
          <p:cNvSpPr txBox="1"/>
          <p:nvPr/>
        </p:nvSpPr>
        <p:spPr>
          <a:xfrm>
            <a:off x="0" y="1275821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3.  Help me then in every tribulation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So to trust Your promises, O Lord,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That I lose not faith’s sweet consolation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Offered me within Your holy Word. </a:t>
            </a:r>
          </a:p>
        </p:txBody>
      </p:sp>
    </p:spTree>
    <p:extLst>
      <p:ext uri="{BB962C8B-B14F-4D97-AF65-F5344CB8AC3E}">
        <p14:creationId xmlns:p14="http://schemas.microsoft.com/office/powerpoint/2010/main" val="2593997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6F52B0-6660-19FA-D273-41AA19D1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C4E2B7-21B5-83F6-3F76-72B536229DA3}"/>
              </a:ext>
            </a:extLst>
          </p:cNvPr>
          <p:cNvSpPr txBox="1"/>
          <p:nvPr/>
        </p:nvSpPr>
        <p:spPr>
          <a:xfrm>
            <a:off x="0" y="1275821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Help me, Lord, when toil and trouble meeting,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E’er to take, as from a father’s hand,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One by one, the days, the moments fleeting, </a:t>
            </a:r>
          </a:p>
          <a:p>
            <a:pPr algn="ctr">
              <a:spcAft>
                <a:spcPts val="2400"/>
              </a:spcAft>
            </a:pPr>
            <a:r>
              <a:rPr lang="en-US" sz="4800" dirty="0">
                <a:solidFill>
                  <a:srgbClr val="FFFF00"/>
                </a:solidFill>
                <a:cs typeface="Times New Roman" panose="02020603050405020304" pitchFamily="18" charset="0"/>
              </a:rPr>
              <a:t>Till I reach the promised land.</a:t>
            </a:r>
          </a:p>
        </p:txBody>
      </p:sp>
    </p:spTree>
    <p:extLst>
      <p:ext uri="{BB962C8B-B14F-4D97-AF65-F5344CB8AC3E}">
        <p14:creationId xmlns:p14="http://schemas.microsoft.com/office/powerpoint/2010/main" val="999981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91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221</Words>
  <Application>Microsoft Office PowerPoint</Application>
  <PresentationFormat>Widescreen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Day by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by Day</dc:title>
  <dc:creator>Songs123.xyz</dc:creator>
  <cp:keywords>Songs, Hymns, Copyright Free, Slides, Lyric Slides, Group Singing, Sing Along, Day by Day</cp:keywords>
  <cp:lastModifiedBy>Thomas Edel</cp:lastModifiedBy>
  <cp:revision>24</cp:revision>
  <dcterms:created xsi:type="dcterms:W3CDTF">2023-06-08T17:19:40Z</dcterms:created>
  <dcterms:modified xsi:type="dcterms:W3CDTF">2026-09-29T13:51:07Z</dcterms:modified>
</cp:coreProperties>
</file>