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85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Apostles’ Creed</a:t>
            </a:r>
            <a:endParaRPr lang="en-US" sz="48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God, the Father Almighty,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maker of heaven and earth;</a:t>
            </a:r>
          </a:p>
          <a:p>
            <a:pPr marL="0" marR="0" algn="ctr">
              <a:buNone/>
            </a:pP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 Jesus Christ his only Son, our Lord;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was conceived by the Holy Spirit, born of the Virgin Mary;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suffered under Pontius Pilate;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was crucified, He died, and was buried;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descended into Hades; the third day He rose from the dead; He ascended into Heaven,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sits at the right hand of God the Father Almighty;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from there He will come to judge the living and the dead.</a:t>
            </a:r>
          </a:p>
          <a:p>
            <a:pPr marL="0" marR="0" algn="ctr">
              <a:buNone/>
            </a:pP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the Holy Spirit, one holy universal church,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communion of saints, the forgiveness of sins, </a:t>
            </a:r>
            <a:b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resurrection of the body, and life everlasting.</a:t>
            </a:r>
          </a:p>
          <a:p>
            <a:pPr marL="0" marR="0" algn="ctr">
              <a:buNone/>
            </a:pPr>
            <a:r>
              <a:rPr lang="en-US" sz="27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27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Apostles’ Creed</a:t>
            </a:r>
            <a:endParaRPr lang="en-US" sz="8000" kern="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96991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God,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Father Almighty,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maker of heaven and earth;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 Jesus Christ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only Son, our Lord; 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was conceived by the Holy Spirit, born of the Virgin Mary; 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suffered under Pontius Pilate;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was crucified,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died, and was buried;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descended into Hades; 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853057"/>
            <a:ext cx="12192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third day He rose from the dead;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ascended into Heaven,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sits at the right hand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God the Father Almighty; 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from there He will come to judge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living and the dead.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83ACE-B4CD-117C-39BD-4F8D168F5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9DE58-FDA2-1794-FC70-6CC5DE9496B7}"/>
              </a:ext>
            </a:extLst>
          </p:cNvPr>
          <p:cNvSpPr txBox="1"/>
          <p:nvPr/>
        </p:nvSpPr>
        <p:spPr>
          <a:xfrm>
            <a:off x="0" y="853057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the Holy Spirit,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one holy universal church,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communion of saints,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forgiveness of sins,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resurrection of the body, </a:t>
            </a:r>
            <a:b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life everlasting.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61420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301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Apostles’ Creed</vt:lpstr>
      <vt:lpstr>The Apostles’ Creed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Apostles' Creed</dc:title>
  <dc:creator>Songs123.xyz</dc:creator>
  <cp:keywords>The Apostles Creed, Apostles Creed, Creed, public domain, free download, slides</cp:keywords>
  <cp:lastModifiedBy>Thomas Edel</cp:lastModifiedBy>
  <cp:revision>31</cp:revision>
  <dcterms:created xsi:type="dcterms:W3CDTF">2023-06-08T17:19:40Z</dcterms:created>
  <dcterms:modified xsi:type="dcterms:W3CDTF">2025-09-27T20:14:26Z</dcterms:modified>
</cp:coreProperties>
</file>