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4" r:id="rId5"/>
    <p:sldId id="285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Apostles’ Creed</a:t>
            </a:r>
            <a:endParaRPr lang="en-US" sz="4800" kern="100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believe in God, the Father Almighty, </a:t>
            </a:r>
            <a:b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maker of heaven and earth;</a:t>
            </a:r>
          </a:p>
          <a:p>
            <a:pPr marL="0" marR="0" algn="ctr">
              <a:buNone/>
            </a:pP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in Jesus Christ his only Son, our Lord; </a:t>
            </a:r>
            <a:b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 was conceived by the Holy Spirit, born of the Virgin Mary; </a:t>
            </a:r>
            <a:b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suffered under Pontius Pilate; </a:t>
            </a:r>
            <a:b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was crucified, He died, and was buried; </a:t>
            </a:r>
            <a:b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descended into Hades; the third day He rose from the dead; He ascended into Heaven, </a:t>
            </a:r>
            <a:b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sits at the right hand of God the Father Almighty; </a:t>
            </a:r>
            <a:b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from there He will come to judge the living and the dead.</a:t>
            </a:r>
          </a:p>
          <a:p>
            <a:pPr marL="0" marR="0" algn="ctr">
              <a:buNone/>
            </a:pP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believe in the Holy Spirit, one holy universal church, </a:t>
            </a:r>
            <a:b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communion of saints, the forgiveness of sins, </a:t>
            </a:r>
            <a:b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resurrection of the body, and life everlasting.</a:t>
            </a:r>
          </a:p>
          <a:p>
            <a:pPr marL="0" marR="0" algn="ctr">
              <a:buNone/>
            </a:pPr>
            <a:r>
              <a:rPr lang="en-US" sz="27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  <a:endParaRPr lang="en-US" sz="2700" kern="100" dirty="0">
              <a:solidFill>
                <a:srgbClr val="FFFF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07289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Apostles’ Creed</a:t>
            </a:r>
            <a:endParaRPr lang="en-US" sz="8000" kern="100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896991"/>
            <a:ext cx="1219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believe in God,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Father Almighty,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maker of heaven and earth;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in Jesus Christ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his only Son, our Lord; 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who was conceived by the Holy Spirit, born of the Virgin Mary; 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suffered under Pontius Pilate;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was crucified,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died, and was buried;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descended into Hades; 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F8473-E1E9-4C60-B288-9A35BFFCB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117175-12B8-E27E-59C2-F9AC5AF68ABE}"/>
              </a:ext>
            </a:extLst>
          </p:cNvPr>
          <p:cNvSpPr txBox="1"/>
          <p:nvPr/>
        </p:nvSpPr>
        <p:spPr>
          <a:xfrm>
            <a:off x="0" y="853057"/>
            <a:ext cx="12192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third day He rose from the dead;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He ascended into Heaven,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sits at the right hand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of God the Father Almighty; 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from there He will come to judge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living and the dead.</a:t>
            </a:r>
          </a:p>
        </p:txBody>
      </p:sp>
    </p:spTree>
    <p:extLst>
      <p:ext uri="{BB962C8B-B14F-4D97-AF65-F5344CB8AC3E}">
        <p14:creationId xmlns:p14="http://schemas.microsoft.com/office/powerpoint/2010/main" val="244824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F83ACE-B4CD-117C-39BD-4F8D168F5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59DE58-FDA2-1794-FC70-6CC5DE9496B7}"/>
              </a:ext>
            </a:extLst>
          </p:cNvPr>
          <p:cNvSpPr txBox="1"/>
          <p:nvPr/>
        </p:nvSpPr>
        <p:spPr>
          <a:xfrm>
            <a:off x="0" y="853057"/>
            <a:ext cx="12192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I believe in the Holy Spirit,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one holy universal church,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communion of saints,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forgiveness of sins,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resurrection of the body,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life everlasting.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614206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301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Lucida Calligraphy</vt:lpstr>
      <vt:lpstr>Monotype Corsiva</vt:lpstr>
      <vt:lpstr>Office Theme</vt:lpstr>
      <vt:lpstr>The Apostles’ Creed</vt:lpstr>
      <vt:lpstr>The Apostles’ Creed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Apostles' Creed</dc:title>
  <dc:creator>Songs123.xyz</dc:creator>
  <cp:keywords>The Apostles Creed, Apostles Creed, Creed, public domain, free download, slides</cp:keywords>
  <cp:lastModifiedBy>Thomas Edel</cp:lastModifiedBy>
  <cp:revision>30</cp:revision>
  <dcterms:created xsi:type="dcterms:W3CDTF">2023-06-08T17:19:40Z</dcterms:created>
  <dcterms:modified xsi:type="dcterms:W3CDTF">2025-09-27T20:10:13Z</dcterms:modified>
</cp:coreProperties>
</file>