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5" r:id="rId3"/>
    <p:sldId id="270" r:id="rId4"/>
    <p:sldId id="272" r:id="rId5"/>
    <p:sldId id="273" r:id="rId6"/>
    <p:sldId id="274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0050"/>
    <a:srgbClr val="660066"/>
    <a:srgbClr val="4B004B"/>
    <a:srgbClr val="3C003C"/>
    <a:srgbClr val="460046"/>
    <a:srgbClr val="4F00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6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2685E-47D6-49E5-8D18-04C5447DA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FACEB4-F2A6-034C-0C47-C83EEDBC04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0301E-D24C-FFBA-F007-CCF5054D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A4070-F593-38DB-039E-F982BA92D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72D56-4B0F-7CC4-398E-AA2FD748D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4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91134-0323-464B-D441-8831C968F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0B4BF-6F76-819F-F53B-37B9824CF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89644-339C-3FB3-EF91-888A4D169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58F5B-E8CE-E8C2-7BFB-34511B29D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450C6-0D02-4D54-9149-071110326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4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92AF69-C09A-D594-9A10-36E54B8735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28F20-F8FF-5643-5114-4279996B7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BAB77-786D-F250-EC5A-45C2CB583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F7AF8-2D60-925C-BDFA-AC6900F71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5AB49-614B-BF40-FB64-487B6CFB3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02C3C-832A-70ED-A440-923DEF494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2B606-CFC8-846F-3802-ADD30847E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28695-13C2-D352-AEAB-6E6961FB6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76188-ED85-15DB-264B-104D7487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57BC4-4083-4BE1-2711-F1E869598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6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4ECC8-0F48-B532-30FD-5A69C455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0C972-0895-D5E5-B2D2-D060938C3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F0150-28CF-DAD8-27F6-20D554286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EF98B-1218-3EE8-2DF5-74E8541B4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2388D-D54E-228C-28EC-378968545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65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C2730-C6E8-B756-B386-FEF0F7DDF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89A75-5AE4-D10F-1B04-45BFA517D7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890BB3-333B-F63E-343D-882A4FDDA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538E75-3B5C-78E4-93B6-41C333643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FAAED-1098-08C4-2851-D3E9E3B5B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C40C8A-6214-787B-0D41-DE7F82B9C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5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EC8A3-A801-8078-0D1E-863720BAA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67581-7989-334A-7EF3-94575C822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EF4DC6-9C16-D149-71BD-41C19D2ED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0B9E59-E552-9F35-C564-9D4432423D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0D45AB-A505-8763-71E8-B97B53D10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F783C-E896-1296-F7EC-1623C1425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C56F0A-4A42-E73F-C72C-A52F976A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BD4859-1837-C296-4BAF-0FF4A7E13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4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48CE9-7307-8D03-9A1A-83B0EAA08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EFCDB1-623B-7102-23CB-F5A9F546D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86BADF-7F30-C03D-5E9D-BB761116E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61D8D5-0A24-737C-46EB-6E14AA20F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8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2F2015-1A9F-4746-846E-AAD39E43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440DF5-E6B1-7D4D-28D1-1D409BDF3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12D710-8DC7-7FDE-CF8D-2DED8C26F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57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BA872-7978-1CCB-8D06-3387C60B6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52944-FF94-701B-B017-45998C59E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885065-9376-059E-B495-F5FD9EBB1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BF1A6-A848-8337-D432-B2FB70404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E1D1D-256D-AC53-096E-EFD7DE7CE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C83786-177A-0608-EF78-4AAF5B11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5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EAFC6-5862-BA37-4ED1-5B771706F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88537C-6EFB-8BC6-7CA9-4FD64B0287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330B98-9314-E175-615D-62E37C0951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00FA2-B8B1-F738-CA6F-7C0BE9D56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1A6D18-3291-48CF-392F-60ED2F7B7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7C4217-851D-D5C9-0280-10350CDD1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17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3000">
              <a:srgbClr val="660066">
                <a:lumMod val="77000"/>
              </a:srgb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3C442E-1306-6A25-6A47-53894C9DF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CDCCD1-AF5E-CDD4-CFDB-2172016FC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7330E-D76D-E960-59D5-8227F15E5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C9879-94BE-430A-A027-A00B97943D9D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E5B69-0EAD-80FF-D5DC-65CE5C0464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81B78-D942-7C1C-2A8B-350236726F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6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D573EE-E39D-02CD-11EA-05FCFB9857E1}"/>
              </a:ext>
            </a:extLst>
          </p:cNvPr>
          <p:cNvSpPr txBox="1"/>
          <p:nvPr/>
        </p:nvSpPr>
        <p:spPr>
          <a:xfrm>
            <a:off x="0" y="1003217"/>
            <a:ext cx="12192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  <a:t>1. What child is this, who, laid to rest,</a:t>
            </a:r>
          </a:p>
          <a:p>
            <a:pPr algn="ctr">
              <a:spcAft>
                <a:spcPts val="2400"/>
              </a:spcAft>
            </a:pPr>
            <a: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  <a:t>On Mary's lap is sleeping?</a:t>
            </a:r>
          </a:p>
          <a:p>
            <a:pPr algn="ctr">
              <a:spcAft>
                <a:spcPts val="2400"/>
              </a:spcAft>
            </a:pPr>
            <a: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  <a:t>Whom angels greet with anthems sweet,</a:t>
            </a:r>
          </a:p>
          <a:p>
            <a:pPr algn="ctr">
              <a:spcAft>
                <a:spcPts val="2400"/>
              </a:spcAft>
            </a:pPr>
            <a: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  <a:t>While shepherds watch are keeping?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E27898B-EDCE-BE11-571F-853E77791D9B}"/>
              </a:ext>
            </a:extLst>
          </p:cNvPr>
          <p:cNvSpPr txBox="1"/>
          <p:nvPr/>
        </p:nvSpPr>
        <p:spPr>
          <a:xfrm>
            <a:off x="164538" y="6237814"/>
            <a:ext cx="118629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Copyright:  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4687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D573EE-E39D-02CD-11EA-05FCFB9857E1}"/>
              </a:ext>
            </a:extLst>
          </p:cNvPr>
          <p:cNvSpPr txBox="1"/>
          <p:nvPr/>
        </p:nvSpPr>
        <p:spPr>
          <a:xfrm>
            <a:off x="0" y="1131036"/>
            <a:ext cx="12192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  <a:t>This, this is Christ the king,</a:t>
            </a:r>
          </a:p>
          <a:p>
            <a:pPr algn="ctr">
              <a:spcAft>
                <a:spcPts val="2400"/>
              </a:spcAft>
            </a:pPr>
            <a: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  <a:t>Whom shepherds guard and angels sing:</a:t>
            </a:r>
          </a:p>
          <a:p>
            <a:pPr algn="ctr">
              <a:spcAft>
                <a:spcPts val="2400"/>
              </a:spcAft>
            </a:pPr>
            <a: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  <a:t>Haste, haste to bring him laud,</a:t>
            </a:r>
          </a:p>
          <a:p>
            <a:pPr algn="ctr">
              <a:spcAft>
                <a:spcPts val="2400"/>
              </a:spcAft>
            </a:pPr>
            <a: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  <a:t>The babe, the son of Mary.</a:t>
            </a:r>
          </a:p>
        </p:txBody>
      </p:sp>
    </p:spTree>
    <p:extLst>
      <p:ext uri="{BB962C8B-B14F-4D97-AF65-F5344CB8AC3E}">
        <p14:creationId xmlns:p14="http://schemas.microsoft.com/office/powerpoint/2010/main" val="400938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D573EE-E39D-02CD-11EA-05FCFB9857E1}"/>
              </a:ext>
            </a:extLst>
          </p:cNvPr>
          <p:cNvSpPr txBox="1"/>
          <p:nvPr/>
        </p:nvSpPr>
        <p:spPr>
          <a:xfrm>
            <a:off x="1" y="1032713"/>
            <a:ext cx="1219199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  <a:t>2.	Why lies He in such mean estate,</a:t>
            </a:r>
          </a:p>
          <a:p>
            <a:pPr algn="ctr">
              <a:spcAft>
                <a:spcPts val="2400"/>
              </a:spcAft>
            </a:pPr>
            <a: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  <a:t>Where ox and ass are feeding?</a:t>
            </a:r>
          </a:p>
          <a:p>
            <a:pPr algn="ctr">
              <a:spcAft>
                <a:spcPts val="2400"/>
              </a:spcAft>
            </a:pPr>
            <a: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  <a:t>Good Christian, fear; for sinners here</a:t>
            </a:r>
          </a:p>
          <a:p>
            <a:pPr algn="ctr">
              <a:spcAft>
                <a:spcPts val="2400"/>
              </a:spcAft>
            </a:pPr>
            <a: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  <a:t>The silent Word is pleading.</a:t>
            </a:r>
          </a:p>
        </p:txBody>
      </p:sp>
    </p:spTree>
    <p:extLst>
      <p:ext uri="{BB962C8B-B14F-4D97-AF65-F5344CB8AC3E}">
        <p14:creationId xmlns:p14="http://schemas.microsoft.com/office/powerpoint/2010/main" val="3894428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D573EE-E39D-02CD-11EA-05FCFB9857E1}"/>
              </a:ext>
            </a:extLst>
          </p:cNvPr>
          <p:cNvSpPr txBox="1"/>
          <p:nvPr/>
        </p:nvSpPr>
        <p:spPr>
          <a:xfrm>
            <a:off x="0" y="1131036"/>
            <a:ext cx="12192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  <a:t>This, this is Christ the king,</a:t>
            </a:r>
          </a:p>
          <a:p>
            <a:pPr algn="ctr">
              <a:spcAft>
                <a:spcPts val="2400"/>
              </a:spcAft>
            </a:pPr>
            <a: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  <a:t>Whom shepherds guard and angels sing:</a:t>
            </a:r>
          </a:p>
          <a:p>
            <a:pPr algn="ctr">
              <a:spcAft>
                <a:spcPts val="2400"/>
              </a:spcAft>
            </a:pPr>
            <a: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  <a:t>Haste, haste to bring him laud,</a:t>
            </a:r>
          </a:p>
          <a:p>
            <a:pPr algn="ctr">
              <a:spcAft>
                <a:spcPts val="2400"/>
              </a:spcAft>
            </a:pPr>
            <a: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  <a:t>The babe, the son of Mary.</a:t>
            </a:r>
          </a:p>
        </p:txBody>
      </p:sp>
    </p:spTree>
    <p:extLst>
      <p:ext uri="{BB962C8B-B14F-4D97-AF65-F5344CB8AC3E}">
        <p14:creationId xmlns:p14="http://schemas.microsoft.com/office/powerpoint/2010/main" val="1904258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D573EE-E39D-02CD-11EA-05FCFB9857E1}"/>
              </a:ext>
            </a:extLst>
          </p:cNvPr>
          <p:cNvSpPr txBox="1"/>
          <p:nvPr/>
        </p:nvSpPr>
        <p:spPr>
          <a:xfrm>
            <a:off x="1" y="1032713"/>
            <a:ext cx="1219199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  <a:t>3. So bring Him incense, gold, and myrrh,</a:t>
            </a:r>
          </a:p>
          <a:p>
            <a:pPr algn="ctr">
              <a:spcAft>
                <a:spcPts val="2400"/>
              </a:spcAft>
            </a:pPr>
            <a: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  <a:t>Come, peasant, king to own Him.</a:t>
            </a:r>
          </a:p>
          <a:p>
            <a:pPr algn="ctr">
              <a:spcAft>
                <a:spcPts val="2400"/>
              </a:spcAft>
            </a:pPr>
            <a: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  <a:t>The King of kings salvation brings,</a:t>
            </a:r>
          </a:p>
          <a:p>
            <a:pPr algn="ctr">
              <a:spcAft>
                <a:spcPts val="2400"/>
              </a:spcAft>
            </a:pPr>
            <a: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  <a:t>Let loving hearts enthrone Him.</a:t>
            </a:r>
          </a:p>
        </p:txBody>
      </p:sp>
    </p:spTree>
    <p:extLst>
      <p:ext uri="{BB962C8B-B14F-4D97-AF65-F5344CB8AC3E}">
        <p14:creationId xmlns:p14="http://schemas.microsoft.com/office/powerpoint/2010/main" val="894377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D573EE-E39D-02CD-11EA-05FCFB9857E1}"/>
              </a:ext>
            </a:extLst>
          </p:cNvPr>
          <p:cNvSpPr txBox="1"/>
          <p:nvPr/>
        </p:nvSpPr>
        <p:spPr>
          <a:xfrm>
            <a:off x="0" y="1131036"/>
            <a:ext cx="12192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  <a:t>This, this is Christ the king,</a:t>
            </a:r>
          </a:p>
          <a:p>
            <a:pPr algn="ctr">
              <a:spcAft>
                <a:spcPts val="2400"/>
              </a:spcAft>
            </a:pPr>
            <a: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  <a:t>Whom shepherds guard and angels sing:</a:t>
            </a:r>
          </a:p>
          <a:p>
            <a:pPr algn="ctr">
              <a:spcAft>
                <a:spcPts val="2400"/>
              </a:spcAft>
            </a:pPr>
            <a: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  <a:t>Haste, haste to bring him laud,</a:t>
            </a:r>
          </a:p>
          <a:p>
            <a:pPr algn="ctr">
              <a:spcAft>
                <a:spcPts val="2400"/>
              </a:spcAft>
            </a:pPr>
            <a:r>
              <a:rPr lang="en-US" sz="5500" dirty="0">
                <a:solidFill>
                  <a:srgbClr val="FFFF00"/>
                </a:solidFill>
                <a:cs typeface="Times New Roman" panose="02020603050405020304" pitchFamily="18" charset="0"/>
              </a:rPr>
              <a:t>The babe, the son of Mary.</a:t>
            </a:r>
          </a:p>
        </p:txBody>
      </p:sp>
    </p:spTree>
    <p:extLst>
      <p:ext uri="{BB962C8B-B14F-4D97-AF65-F5344CB8AC3E}">
        <p14:creationId xmlns:p14="http://schemas.microsoft.com/office/powerpoint/2010/main" val="1054318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0912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195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Child Is This?</dc:title>
  <dc:creator>Thomas</dc:creator>
  <cp:keywords>Songs, Hymns, Copyright Free, Slides, Lyric Slides, Group Singing, Sing Along, What Child Is This?</cp:keywords>
  <cp:lastModifiedBy>Thomas Edel</cp:lastModifiedBy>
  <cp:revision>13</cp:revision>
  <dcterms:created xsi:type="dcterms:W3CDTF">2023-06-08T17:19:40Z</dcterms:created>
  <dcterms:modified xsi:type="dcterms:W3CDTF">2024-03-05T21:26:32Z</dcterms:modified>
</cp:coreProperties>
</file>