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9" r:id="rId5"/>
    <p:sldId id="270" r:id="rId6"/>
    <p:sldId id="271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Take my life and let it be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Consecrated, Lord, to Thee;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 moments and my days;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them flow in ceaseless praise,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Let them flow in ceaseless praise.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Take my hands and let them move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At the impulse of thy love;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 feet and let them be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Swift and beautiful for Thee,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Swift and beautiful for Thee. 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Take my voice and let me sing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Always, only, for my King;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 lips and let them be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Filled with messages from Thee,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Filled with messages from Thee.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AAB47A-0337-8048-21C7-641BDB8DA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70F474-1BE3-8321-DF78-3B363FFE7882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Take my silver and my gold,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Not a mite would I withhold;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 intellect and use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power as Thou shalt choose,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power as Thou shalt choose.</a:t>
            </a:r>
          </a:p>
        </p:txBody>
      </p:sp>
    </p:spTree>
    <p:extLst>
      <p:ext uri="{BB962C8B-B14F-4D97-AF65-F5344CB8AC3E}">
        <p14:creationId xmlns:p14="http://schemas.microsoft.com/office/powerpoint/2010/main" val="358820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CD50BB-E7F6-BC9D-CEBF-CC5E0C5CD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0833BA-559C-2385-58AA-B21E1259ABDC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5.	Take my will and make it Thine,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be no longer mine;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 heart, it is thine own,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be Thy royal throne,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It shall be Thy royal throne. </a:t>
            </a:r>
          </a:p>
        </p:txBody>
      </p:sp>
    </p:spTree>
    <p:extLst>
      <p:ext uri="{BB962C8B-B14F-4D97-AF65-F5344CB8AC3E}">
        <p14:creationId xmlns:p14="http://schemas.microsoft.com/office/powerpoint/2010/main" val="2067984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27ABD0-47CD-8466-4F47-15F2FE32D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BBC34D-CA90-D56B-EF58-A1906147C19C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6. 	Take my love, my Lord, I pour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At thy feet its treasure store;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Take myself and I will be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Ever, only, all for Thee,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Ever, only, all for Thee.</a:t>
            </a:r>
          </a:p>
        </p:txBody>
      </p:sp>
    </p:spTree>
    <p:extLst>
      <p:ext uri="{BB962C8B-B14F-4D97-AF65-F5344CB8AC3E}">
        <p14:creationId xmlns:p14="http://schemas.microsoft.com/office/powerpoint/2010/main" val="288983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257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My Life and Let It Be </dc:title>
  <dc:creator>Songs123.xyz</dc:creator>
  <cp:keywords>Songs, Hymns, Copyright Free, Slides, Lyric Slides, Group Singing, Sing Along, Take My Life and Let It Be </cp:keywords>
  <cp:lastModifiedBy>Thomas Edel</cp:lastModifiedBy>
  <cp:revision>17</cp:revision>
  <dcterms:created xsi:type="dcterms:W3CDTF">2023-06-08T17:19:40Z</dcterms:created>
  <dcterms:modified xsi:type="dcterms:W3CDTF">2025-05-22T00:29:57Z</dcterms:modified>
</cp:coreProperties>
</file>