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66" r:id="rId4"/>
    <p:sldId id="268" r:id="rId5"/>
    <p:sldId id="27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4422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	Just as I am, without one plea,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But that Thy blood was shed for me,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that Thou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bidd'st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me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come to Thee,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Lamb of God, I come! I come!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9C7CCE-817F-8F38-890A-73655B594A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852408-1E44-1495-12A3-9D1F451E435E}"/>
              </a:ext>
            </a:extLst>
          </p:cNvPr>
          <p:cNvSpPr txBox="1"/>
          <p:nvPr/>
        </p:nvSpPr>
        <p:spPr>
          <a:xfrm>
            <a:off x="1" y="94422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	Just as I am, and waiting not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To rid my soul of one dark blot,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To Thee whose blood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can cleanse each spot,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Lamb of God, I come! I come! </a:t>
            </a:r>
          </a:p>
        </p:txBody>
      </p:sp>
    </p:spTree>
    <p:extLst>
      <p:ext uri="{BB962C8B-B14F-4D97-AF65-F5344CB8AC3E}">
        <p14:creationId xmlns:p14="http://schemas.microsoft.com/office/powerpoint/2010/main" val="2922093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264299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Just as I am,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tho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' tossed about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many a conflict, many a doubt,</a:t>
            </a:r>
          </a:p>
          <a:p>
            <a:pPr algn="ctr">
              <a:spcAft>
                <a:spcPts val="2400"/>
              </a:spcAft>
            </a:pP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Fightings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and fears within, without,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Lamb of God, I come! I come!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08017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 Just as I am, poor, wretched, blind;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Sight, riches, healing of the mind,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Yea, all I need in Thee to find,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Lamb of God, I come! I come! 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27CBF47-A833-3973-26A8-652FC0F0F3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B5D2D5-6318-5C99-3F7A-EEFB2DE3AC44}"/>
              </a:ext>
            </a:extLst>
          </p:cNvPr>
          <p:cNvSpPr txBox="1"/>
          <p:nvPr/>
        </p:nvSpPr>
        <p:spPr>
          <a:xfrm>
            <a:off x="0" y="963888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5.  Just as I am, Thou wilt receive,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Wilt welcome, pardon,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cleanse, relieve;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Because Thy promise I believe,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Lamb of God, I come! I come!</a:t>
            </a:r>
          </a:p>
        </p:txBody>
      </p:sp>
    </p:spTree>
    <p:extLst>
      <p:ext uri="{BB962C8B-B14F-4D97-AF65-F5344CB8AC3E}">
        <p14:creationId xmlns:p14="http://schemas.microsoft.com/office/powerpoint/2010/main" val="3237917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219</Words>
  <Application>Microsoft Office PowerPoint</Application>
  <PresentationFormat>Widescreen</PresentationFormat>
  <Paragraphs>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Just As I Am</dc:title>
  <dc:creator>Songs123.xyz</dc:creator>
  <cp:keywords>Songs, Hymns, Copyright Free, Slides, Lyric Slides, Group Singing, Sing Along, Just As I Am</cp:keywords>
  <cp:lastModifiedBy>Thomas Edel</cp:lastModifiedBy>
  <cp:revision>19</cp:revision>
  <dcterms:created xsi:type="dcterms:W3CDTF">2023-06-08T17:19:40Z</dcterms:created>
  <dcterms:modified xsi:type="dcterms:W3CDTF">2025-05-13T19:57:05Z</dcterms:modified>
</cp:coreProperties>
</file>