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4" r:id="rId3"/>
    <p:sldId id="275" r:id="rId4"/>
    <p:sldId id="276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305341"/>
            <a:ext cx="12191999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1. 	Fairest Lord Jesus,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Ruler of all nature,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O Thou of God and man the Son;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Thee will I cherish, Thee will I honor,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Thou, my soul’s glory, joy and crown. </a:t>
            </a:r>
          </a:p>
          <a:p>
            <a:pPr algn="ctr">
              <a:spcAft>
                <a:spcPts val="2400"/>
              </a:spcAft>
            </a:pPr>
            <a:endParaRPr lang="en-US" sz="5400" dirty="0">
              <a:solidFill>
                <a:srgbClr val="FFFF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1DE8D2F-CC4F-72DC-BCAA-BB2AA96A82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0DDD9B2-C6F0-01EC-ACF3-A8698DDE5DA5}"/>
              </a:ext>
            </a:extLst>
          </p:cNvPr>
          <p:cNvSpPr txBox="1"/>
          <p:nvPr/>
        </p:nvSpPr>
        <p:spPr>
          <a:xfrm>
            <a:off x="1" y="1305341"/>
            <a:ext cx="1219199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2. 	Fair are the meadows,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Fairer still the woodlands,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Robed in the blooming garb of spring;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Jesus is fairer, Jesus is purer,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Who makes the woeful heart to sing.</a:t>
            </a:r>
          </a:p>
        </p:txBody>
      </p:sp>
    </p:spTree>
    <p:extLst>
      <p:ext uri="{BB962C8B-B14F-4D97-AF65-F5344CB8AC3E}">
        <p14:creationId xmlns:p14="http://schemas.microsoft.com/office/powerpoint/2010/main" val="2811756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7A8720F-3B6A-473A-FD65-901CFEE0F8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14F00A7-1315-E19A-2403-C470CAD43A7D}"/>
              </a:ext>
            </a:extLst>
          </p:cNvPr>
          <p:cNvSpPr txBox="1"/>
          <p:nvPr/>
        </p:nvSpPr>
        <p:spPr>
          <a:xfrm>
            <a:off x="1" y="1305341"/>
            <a:ext cx="1219199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3. 	Fair is the sunshine,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Fairer still the moonlight,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all the twinkling starry host;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Jesus shines brighter, Jesus shines purer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Than all the angels Heav’n can boast.</a:t>
            </a:r>
          </a:p>
        </p:txBody>
      </p:sp>
    </p:spTree>
    <p:extLst>
      <p:ext uri="{BB962C8B-B14F-4D97-AF65-F5344CB8AC3E}">
        <p14:creationId xmlns:p14="http://schemas.microsoft.com/office/powerpoint/2010/main" val="2523962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4A055C3-1297-41B0-A834-48B7D9E7B6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5A1588D-1B1F-9CB8-9E03-AF53FD6EE2D5}"/>
              </a:ext>
            </a:extLst>
          </p:cNvPr>
          <p:cNvSpPr txBox="1"/>
          <p:nvPr/>
        </p:nvSpPr>
        <p:spPr>
          <a:xfrm>
            <a:off x="1" y="1305341"/>
            <a:ext cx="1219199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4. 	Beautiful Savior!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Lord of all the nations!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Son of God and Son of Man!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Glory and honor, Praise, adoration,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Now and forevermore be Thine.</a:t>
            </a:r>
          </a:p>
        </p:txBody>
      </p:sp>
    </p:spTree>
    <p:extLst>
      <p:ext uri="{BB962C8B-B14F-4D97-AF65-F5344CB8AC3E}">
        <p14:creationId xmlns:p14="http://schemas.microsoft.com/office/powerpoint/2010/main" val="2273800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167</Words>
  <Application>Microsoft Office PowerPoint</Application>
  <PresentationFormat>Widescreen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Fairest Lord Jesus</dc:title>
  <dc:creator>Songs123.xyz</dc:creator>
  <cp:keywords>Songs, Hymns, Copyright Free, Slides, Lyric Slides, Group Singing, Sing Along, Fairest Lord Jesus</cp:keywords>
  <cp:lastModifiedBy>Thomas Edel</cp:lastModifiedBy>
  <cp:revision>18</cp:revision>
  <dcterms:created xsi:type="dcterms:W3CDTF">2023-06-08T17:19:40Z</dcterms:created>
  <dcterms:modified xsi:type="dcterms:W3CDTF">2025-05-26T19:36:04Z</dcterms:modified>
</cp:coreProperties>
</file>