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67" r:id="rId5"/>
    <p:sldId id="268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634204"/>
            <a:ext cx="12191999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1. 	While shepherds watched </a:t>
            </a:r>
            <a:b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their flocks by night, </a:t>
            </a:r>
            <a:b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All seated on the ground, </a:t>
            </a:r>
            <a:b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The angel of the Lord came down, </a:t>
            </a:r>
            <a:b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And glory shone around, </a:t>
            </a:r>
            <a:b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And glory shone around.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705177"/>
            <a:ext cx="121920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2.  “Fear not!” said he; </a:t>
            </a:r>
            <a:b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for mighty dread</a:t>
            </a:r>
            <a:b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Had seized their troubled mind, </a:t>
            </a:r>
            <a:b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“Glad tidings of great joy I bring </a:t>
            </a:r>
            <a:b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To you and all mankind, </a:t>
            </a:r>
            <a:b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To you and all mankind.”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A134C05-7B5F-5B18-8598-B83A3184F8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68A884F-03D2-1561-D5FB-9962D6D3BE33}"/>
              </a:ext>
            </a:extLst>
          </p:cNvPr>
          <p:cNvSpPr txBox="1"/>
          <p:nvPr/>
        </p:nvSpPr>
        <p:spPr>
          <a:xfrm>
            <a:off x="0" y="1072795"/>
            <a:ext cx="1219200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3.  “To you, in David's town this day, </a:t>
            </a:r>
            <a:b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Is born of David's line, </a:t>
            </a:r>
            <a:b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The Savior, who is Christ the Lord, </a:t>
            </a:r>
            <a:b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And this shall be the sign: </a:t>
            </a:r>
            <a:b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And this shall be the sign:”</a:t>
            </a:r>
          </a:p>
        </p:txBody>
      </p:sp>
    </p:spTree>
    <p:extLst>
      <p:ext uri="{BB962C8B-B14F-4D97-AF65-F5344CB8AC3E}">
        <p14:creationId xmlns:p14="http://schemas.microsoft.com/office/powerpoint/2010/main" val="3477619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2021D14-EA93-3676-A262-5ED0F1A27F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55C0CA1-69A2-BFA0-83D1-E693F6D584AA}"/>
              </a:ext>
            </a:extLst>
          </p:cNvPr>
          <p:cNvSpPr txBox="1"/>
          <p:nvPr/>
        </p:nvSpPr>
        <p:spPr>
          <a:xfrm>
            <a:off x="0" y="705177"/>
            <a:ext cx="121920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4.  “The </a:t>
            </a:r>
            <a:r>
              <a:rPr lang="en-US" sz="58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heav’nly</a:t>
            </a: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 babe </a:t>
            </a:r>
            <a:b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you there shall find </a:t>
            </a:r>
            <a:b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To human view displayed, </a:t>
            </a:r>
            <a:b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700" dirty="0">
                <a:solidFill>
                  <a:srgbClr val="FFFF00"/>
                </a:solidFill>
                <a:cs typeface="Times New Roman" panose="02020603050405020304" pitchFamily="18" charset="0"/>
              </a:rPr>
              <a:t>All meanly wrapped in swaddling bands, </a:t>
            </a:r>
            <a:b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And in a manger laid, </a:t>
            </a:r>
            <a:b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And in a manger laid.”</a:t>
            </a:r>
          </a:p>
        </p:txBody>
      </p:sp>
    </p:spTree>
    <p:extLst>
      <p:ext uri="{BB962C8B-B14F-4D97-AF65-F5344CB8AC3E}">
        <p14:creationId xmlns:p14="http://schemas.microsoft.com/office/powerpoint/2010/main" val="1359437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AC7F704-B111-B2C8-90CA-E7DF23385C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8425660-3AA1-AA36-C982-C08E28D1319D}"/>
              </a:ext>
            </a:extLst>
          </p:cNvPr>
          <p:cNvSpPr txBox="1"/>
          <p:nvPr/>
        </p:nvSpPr>
        <p:spPr>
          <a:xfrm>
            <a:off x="0" y="705177"/>
            <a:ext cx="121920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5.  “All glory be to God on high, </a:t>
            </a:r>
            <a:b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And to the earth be peace: </a:t>
            </a:r>
            <a:b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Good will henceforth </a:t>
            </a:r>
            <a:b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from </a:t>
            </a:r>
            <a:r>
              <a:rPr lang="en-US" sz="58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heav’n</a:t>
            </a: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 to men </a:t>
            </a:r>
            <a:b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Begin and never cease, </a:t>
            </a:r>
            <a:b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Begin and never cease.”</a:t>
            </a:r>
          </a:p>
        </p:txBody>
      </p:sp>
    </p:spTree>
    <p:extLst>
      <p:ext uri="{BB962C8B-B14F-4D97-AF65-F5344CB8AC3E}">
        <p14:creationId xmlns:p14="http://schemas.microsoft.com/office/powerpoint/2010/main" val="11448893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211</Words>
  <Application>Microsoft Office PowerPoint</Application>
  <PresentationFormat>Widescreen</PresentationFormat>
  <Paragraphs>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While Shepherds Watched Their Flocks</dc:title>
  <dc:creator>Thomas</dc:creator>
  <cp:keywords>Songs, Hymns, Copyright Free, Slides, Lyric Slides, Group Singing, Sing Along, While Shepherds Watched Their Flocks</cp:keywords>
  <cp:lastModifiedBy>Thomas Edel</cp:lastModifiedBy>
  <cp:revision>18</cp:revision>
  <dcterms:created xsi:type="dcterms:W3CDTF">2023-06-08T17:19:40Z</dcterms:created>
  <dcterms:modified xsi:type="dcterms:W3CDTF">2024-10-29T01:47:48Z</dcterms:modified>
</cp:coreProperties>
</file>