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4" r:id="rId4"/>
    <p:sldId id="275" r:id="rId5"/>
    <p:sldId id="276" r:id="rId6"/>
    <p:sldId id="27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1.  When the trumpet of the Lord shall sound,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time shall be no more,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morning breaks, eternal, bright and fair;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saved of earth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shall gather over on the other shore,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 And the roll is called up yonder, I’ll be there.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97187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be there.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8C46A3-D90B-203F-D338-42E8E0E06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3A3D8F-C319-3CB4-88CE-8353114A88B5}"/>
              </a:ext>
            </a:extLst>
          </p:cNvPr>
          <p:cNvSpPr txBox="1"/>
          <p:nvPr/>
        </p:nvSpPr>
        <p:spPr>
          <a:xfrm>
            <a:off x="1" y="944223"/>
            <a:ext cx="1219199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2.  On that bright and cloudless morning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dead in Christ shall rise,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glory of His resurrection share;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When His chosen ones shall gather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to their home beyond the skies,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roll is called up yonder,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be there.</a:t>
            </a:r>
          </a:p>
        </p:txBody>
      </p:sp>
    </p:spTree>
    <p:extLst>
      <p:ext uri="{BB962C8B-B14F-4D97-AF65-F5344CB8AC3E}">
        <p14:creationId xmlns:p14="http://schemas.microsoft.com/office/powerpoint/2010/main" val="1203746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2038FF-181A-62B8-80B5-3B4C17013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21F2F3-EDA1-8AD2-3FA8-5F1D342B97D4}"/>
              </a:ext>
            </a:extLst>
          </p:cNvPr>
          <p:cNvSpPr txBox="1"/>
          <p:nvPr/>
        </p:nvSpPr>
        <p:spPr>
          <a:xfrm>
            <a:off x="0" y="1197187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be there.</a:t>
            </a:r>
          </a:p>
        </p:txBody>
      </p:sp>
    </p:spTree>
    <p:extLst>
      <p:ext uri="{BB962C8B-B14F-4D97-AF65-F5344CB8AC3E}">
        <p14:creationId xmlns:p14="http://schemas.microsoft.com/office/powerpoint/2010/main" val="1322051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8CFD0A-BC1C-403C-6DDB-FEC112FA0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E4F5D5-9656-ED65-9F4E-73ADF18F3229}"/>
              </a:ext>
            </a:extLst>
          </p:cNvPr>
          <p:cNvSpPr txBox="1"/>
          <p:nvPr/>
        </p:nvSpPr>
        <p:spPr>
          <a:xfrm>
            <a:off x="1" y="944223"/>
            <a:ext cx="1219199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3.  Let us labor for the Master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from the dawn till setting sun,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Let us talk of all His wondrous love and care;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Then when all of life is over,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our work on earth is done,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roll is called up yonder,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be there.</a:t>
            </a:r>
          </a:p>
        </p:txBody>
      </p:sp>
    </p:spTree>
    <p:extLst>
      <p:ext uri="{BB962C8B-B14F-4D97-AF65-F5344CB8AC3E}">
        <p14:creationId xmlns:p14="http://schemas.microsoft.com/office/powerpoint/2010/main" val="3775895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430A6B-E826-57EA-8C18-B29459CF9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07F3F5-C06A-C0B0-7544-C7549433E492}"/>
              </a:ext>
            </a:extLst>
          </p:cNvPr>
          <p:cNvSpPr txBox="1"/>
          <p:nvPr/>
        </p:nvSpPr>
        <p:spPr>
          <a:xfrm>
            <a:off x="0" y="1197187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roll is called up yonder,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be there.</a:t>
            </a:r>
          </a:p>
        </p:txBody>
      </p:sp>
    </p:spTree>
    <p:extLst>
      <p:ext uri="{BB962C8B-B14F-4D97-AF65-F5344CB8AC3E}">
        <p14:creationId xmlns:p14="http://schemas.microsoft.com/office/powerpoint/2010/main" val="127467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296</Words>
  <Application>Microsoft Office PowerPoint</Application>
  <PresentationFormat>Widescreen</PresentationFormat>
  <Paragraphs>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the Roll Is Called Up Yonder</dc:title>
  <dc:creator>Songs123.xyz</dc:creator>
  <cp:keywords>Songs, Hymns, Copyright Free, Slides, Lyric Slides, Group Singing, Sing Along, When the Roll Is Called Up Yonder</cp:keywords>
  <cp:lastModifiedBy>Thomas Edel</cp:lastModifiedBy>
  <cp:revision>17</cp:revision>
  <dcterms:created xsi:type="dcterms:W3CDTF">2023-06-08T17:19:40Z</dcterms:created>
  <dcterms:modified xsi:type="dcterms:W3CDTF">2025-04-28T22:10:57Z</dcterms:modified>
</cp:coreProperties>
</file>