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62060"/>
            <a:ext cx="1219199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/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I survey the wondrous cross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On which the Prince of glory died,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My richest gain I count but loss,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pour contempt on all my pride.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40718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 Forbid it, Lord, that I should boast,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Save in the death of Christ, my God!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All the vain things that charm me most,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sacrifice them to his blood.</a:t>
            </a:r>
          </a:p>
        </p:txBody>
      </p:sp>
    </p:spTree>
    <p:extLst>
      <p:ext uri="{BB962C8B-B14F-4D97-AF65-F5344CB8AC3E}">
        <p14:creationId xmlns:p14="http://schemas.microsoft.com/office/powerpoint/2010/main" val="148859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49B0AB-12FD-1FD6-6C76-FF6E559A6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8B3446-493E-0524-72DB-293705E43476}"/>
              </a:ext>
            </a:extLst>
          </p:cNvPr>
          <p:cNvSpPr txBox="1"/>
          <p:nvPr/>
        </p:nvSpPr>
        <p:spPr>
          <a:xfrm>
            <a:off x="0" y="1040718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3. See, from his head, his hands, his feet,</a:t>
            </a:r>
          </a:p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Sorrow and love flow mingled down. </a:t>
            </a:r>
          </a:p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Did e'er such love and sorrow meet, </a:t>
            </a:r>
          </a:p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Or thorns compose so rich a crown?</a:t>
            </a:r>
          </a:p>
        </p:txBody>
      </p:sp>
    </p:spTree>
    <p:extLst>
      <p:ext uri="{BB962C8B-B14F-4D97-AF65-F5344CB8AC3E}">
        <p14:creationId xmlns:p14="http://schemas.microsoft.com/office/powerpoint/2010/main" val="3160431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335C61-E679-CFC5-6C4F-46D294E43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300B345-A8F1-D100-1AD4-86EEA15F8132}"/>
              </a:ext>
            </a:extLst>
          </p:cNvPr>
          <p:cNvSpPr txBox="1"/>
          <p:nvPr/>
        </p:nvSpPr>
        <p:spPr>
          <a:xfrm>
            <a:off x="0" y="1040718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4. Were the whole realm of nature mine,</a:t>
            </a:r>
          </a:p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 That were a present far too small. </a:t>
            </a:r>
          </a:p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Love so amazing, so divine, </a:t>
            </a:r>
          </a:p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Demands my soul, my life, my all.</a:t>
            </a:r>
          </a:p>
        </p:txBody>
      </p:sp>
    </p:spTree>
    <p:extLst>
      <p:ext uri="{BB962C8B-B14F-4D97-AF65-F5344CB8AC3E}">
        <p14:creationId xmlns:p14="http://schemas.microsoft.com/office/powerpoint/2010/main" val="1098915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145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I Survey the Wondrous Cross</dc:title>
  <dc:creator>Thomas</dc:creator>
  <cp:keywords>Songs, Hymns, Copyright Free, Slides, Lyric Slides, Group Singing, Sing Along, When I Survey the Wondrous Cross</cp:keywords>
  <cp:lastModifiedBy>Thomas Edel</cp:lastModifiedBy>
  <cp:revision>12</cp:revision>
  <dcterms:created xsi:type="dcterms:W3CDTF">2023-06-08T17:19:40Z</dcterms:created>
  <dcterms:modified xsi:type="dcterms:W3CDTF">2024-03-05T21:12:39Z</dcterms:modified>
</cp:coreProperties>
</file>