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2" r:id="rId5"/>
    <p:sldId id="268" r:id="rId6"/>
    <p:sldId id="273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09694"/>
            <a:ext cx="1219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 algn="ctr">
              <a:spcAft>
                <a:spcPts val="2400"/>
              </a:spcAft>
              <a:buAutoNum type="arabicPeriod"/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When I can read my title clear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To mansions in the skies,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I’ll bid farewell to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ev’ry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fear,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wipe my weeping eyes.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49022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wipe my weeping eyes,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wipe my weeping eyes,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I’ll bid farewell to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ev’ry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fear,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wipe my weeping eyes.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357178"/>
            <a:ext cx="12191999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2. Should earth against my soul engage,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And fiery darts be hurled,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Then I can smile at Satan’s rage,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And face a frowning world.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303628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face a frowning world,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face a frowning world,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Then I can smile at Satan’s rage,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face a frowning world.</a:t>
            </a:r>
          </a:p>
        </p:txBody>
      </p:sp>
    </p:spTree>
    <p:extLst>
      <p:ext uri="{BB962C8B-B14F-4D97-AF65-F5344CB8AC3E}">
        <p14:creationId xmlns:p14="http://schemas.microsoft.com/office/powerpoint/2010/main" val="1841683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88353"/>
            <a:ext cx="1226082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Let cares, like a wild deluge come,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storms of sorrow fall!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May I but safely reach my home,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My God, my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heav’n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, my all.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355351"/>
            <a:ext cx="12192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My God, my </a:t>
            </a:r>
            <a:r>
              <a:rPr lang="en-US" sz="5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heav’n</a:t>
            </a: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, my all,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My God, my </a:t>
            </a:r>
            <a:r>
              <a:rPr lang="en-US" sz="5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heav’n</a:t>
            </a: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, my all, 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May I but safely reach my home,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My God, my </a:t>
            </a:r>
            <a:r>
              <a:rPr lang="en-US" sz="5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heav’n</a:t>
            </a: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, my all.</a:t>
            </a:r>
          </a:p>
        </p:txBody>
      </p:sp>
    </p:spTree>
    <p:extLst>
      <p:ext uri="{BB962C8B-B14F-4D97-AF65-F5344CB8AC3E}">
        <p14:creationId xmlns:p14="http://schemas.microsoft.com/office/powerpoint/2010/main" val="2193482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191</Words>
  <Application>Microsoft Office PowerPoint</Application>
  <PresentationFormat>Widescreen</PresentationFormat>
  <Paragraphs>13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When I Can Read My Title Clear</dc:title>
  <dc:creator>Songs123.xyz</dc:creator>
  <cp:keywords>Songs, Hymns, Copyright Free, Slides, Lyric Slides, Group Singing, Sing Along, When I Can Read My Title Clear</cp:keywords>
  <cp:lastModifiedBy>Thomas Edel</cp:lastModifiedBy>
  <cp:revision>18</cp:revision>
  <dcterms:created xsi:type="dcterms:W3CDTF">2023-06-08T17:19:40Z</dcterms:created>
  <dcterms:modified xsi:type="dcterms:W3CDTF">2025-04-12T04:10:21Z</dcterms:modified>
</cp:coreProperties>
</file>