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0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2467"/>
            <a:ext cx="12191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1. 	What wondrous love is this,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O my soul, O my soul!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What wondrous love is this, O my soul!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What wondrous love is this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that caused the Lord of bliss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2120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bear the dreadful curse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my soul, for my soul,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bear the dreadful curse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my soul.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 When I was sinking down,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sinking down, sinking down,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When I was sinking down, sinking down,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When I was sinking down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beneath God’s righteous frown,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laid aside his crown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my soul, for my soul,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laid aside his crown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my soul.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86907"/>
            <a:ext cx="1226082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 To God and to the Lamb,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sing, I will sing.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God and to the Lamb, I will sing.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God and to the Lamb,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is the great I Am,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While millions join the theme,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sing, I will sing.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While millions join the theme,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sing.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55733"/>
            <a:ext cx="12192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4.  And when from death I'm free,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on, I'll sing on.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And when from death I'm free, I'll sing on.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when from death I'm free,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and joyful be,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2120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through eternity,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on, I'll sing on.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through eternity,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on.</a:t>
            </a:r>
          </a:p>
        </p:txBody>
      </p:sp>
    </p:spTree>
    <p:extLst>
      <p:ext uri="{BB962C8B-B14F-4D97-AF65-F5344CB8AC3E}">
        <p14:creationId xmlns:p14="http://schemas.microsoft.com/office/powerpoint/2010/main" val="21960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264</Words>
  <Application>Microsoft Office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Wondrous Love Is This</dc:title>
  <dc:creator>Thomas</dc:creator>
  <cp:keywords>Songs, Hymns, Copyright Free, Slides, Lyric Slides, Group Singing, Sing Along, What Wondrous Love Is This</cp:keywords>
  <cp:lastModifiedBy>Thomas Edel</cp:lastModifiedBy>
  <cp:revision>15</cp:revision>
  <dcterms:created xsi:type="dcterms:W3CDTF">2023-06-08T17:19:40Z</dcterms:created>
  <dcterms:modified xsi:type="dcterms:W3CDTF">2024-03-05T21:11:44Z</dcterms:modified>
</cp:coreProperties>
</file>