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0" r:id="rId4"/>
    <p:sldId id="272" r:id="rId5"/>
    <p:sldId id="273" r:id="rId6"/>
    <p:sldId id="274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03217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1. What child is this, who, laid to rest,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On Mary's lap is sleeping?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Whom angels greet with anthems sweet,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While shepherds watch are keeping?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This, this is Christ the king,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Whom shepherds guard and angels sing: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Haste, haste to bring him laud,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The babe, the son of Mary.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2.	Why lies He in such mean estate,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Where ox and ass are feeding?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Good Christian, fear; for sinners here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The silent Word is pleading.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This, this is Christ the king,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Whom shepherds guard and angels sing: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Haste, haste to bring him laud,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The babe, the son of Mary.</a:t>
            </a:r>
          </a:p>
        </p:txBody>
      </p:sp>
    </p:spTree>
    <p:extLst>
      <p:ext uri="{BB962C8B-B14F-4D97-AF65-F5344CB8AC3E}">
        <p14:creationId xmlns:p14="http://schemas.microsoft.com/office/powerpoint/2010/main" val="1904258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3. So bring Him incense, gold, and myrrh,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Come, peasant, king to own Him.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The King of kings salvation brings,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Let loving hearts enthrone Him.</a:t>
            </a:r>
          </a:p>
        </p:txBody>
      </p:sp>
    </p:spTree>
    <p:extLst>
      <p:ext uri="{BB962C8B-B14F-4D97-AF65-F5344CB8AC3E}">
        <p14:creationId xmlns:p14="http://schemas.microsoft.com/office/powerpoint/2010/main" val="89437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This, this is Christ the king,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Whom shepherds guard and angels sing: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Haste, haste to bring him laud,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The babe, the son of Mary.</a:t>
            </a:r>
          </a:p>
        </p:txBody>
      </p:sp>
    </p:spTree>
    <p:extLst>
      <p:ext uri="{BB962C8B-B14F-4D97-AF65-F5344CB8AC3E}">
        <p14:creationId xmlns:p14="http://schemas.microsoft.com/office/powerpoint/2010/main" val="1054318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195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Child Is This?</dc:title>
  <dc:creator>Thomas</dc:creator>
  <cp:keywords>Songs, Hymns, Copyright Free, Slides, Lyric Slides, Group Singing, Sing Along, What Child Is This?</cp:keywords>
  <cp:lastModifiedBy>Thomas Edel</cp:lastModifiedBy>
  <cp:revision>13</cp:revision>
  <dcterms:created xsi:type="dcterms:W3CDTF">2023-06-08T17:19:40Z</dcterms:created>
  <dcterms:modified xsi:type="dcterms:W3CDTF">2024-03-05T21:26:32Z</dcterms:modified>
</cp:coreProperties>
</file>