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What a friend we have in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our sins and griefs to bear!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What a privilege to carry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Everything to God in prayer!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Oh, what peace we often forfeit,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Oh, what needless pain we bear,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because we do not carry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Everything to God in prayer!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Have we trials and temptations?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Is there trouble anywhere?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 should never be discouraged—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it to the Lord in prayer.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052378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Can we find a friend so faithful,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will all our sorrows share?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knows our every weakness;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it to the Lord in prayer.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Are we weak and heavy-laden,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Cumbered with a load of care?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Precious Savior, still our refuge—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it to the Lord in prayer.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Do thy friends despise, forsake thee?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Take it to the Lord in prayer!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In His arms He’ll take and shield thee,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Thou wilt find a solace there.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181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 Friend We Have in Jesus</dc:title>
  <dc:creator>Thomas</dc:creator>
  <cp:keywords>Songs, Hymns, Copyright Free, Slides, Lyric Slides, Group Singing, Sing Along, What a Friend We Have in Jesus</cp:keywords>
  <cp:lastModifiedBy>Thomas Edel</cp:lastModifiedBy>
  <cp:revision>15</cp:revision>
  <dcterms:created xsi:type="dcterms:W3CDTF">2023-06-08T17:19:40Z</dcterms:created>
  <dcterms:modified xsi:type="dcterms:W3CDTF">2024-07-27T22:59:38Z</dcterms:modified>
</cp:coreProperties>
</file>