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2" r:id="rId5"/>
    <p:sldId id="268" r:id="rId6"/>
    <p:sldId id="273" r:id="rId7"/>
    <p:sldId id="270" r:id="rId8"/>
    <p:sldId id="274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944223"/>
            <a:ext cx="1219199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1. 	Were you there when they crucified my Lord?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Were you there when they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crucified my Lord?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598220" y="904893"/>
            <a:ext cx="1099556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Oh! Sometimes it causes me to</a:t>
            </a:r>
          </a:p>
          <a:p>
            <a:pPr algn="ctr">
              <a:spcAft>
                <a:spcPts val="2400"/>
              </a:spcAft>
            </a:pPr>
            <a:r>
              <a:rPr lang="en-US" sz="6000" i="1" dirty="0">
                <a:solidFill>
                  <a:srgbClr val="FFFF00"/>
                </a:solidFill>
                <a:cs typeface="Times New Roman" panose="02020603050405020304" pitchFamily="18" charset="0"/>
              </a:rPr>
              <a:t>tremble, tremble, tremble.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Were you there when they crucified my Lord?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32714"/>
            <a:ext cx="1219199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2. Were you there when they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nailed him to the tree?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Were you there when they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nailed him to the tree?</a:t>
            </a:r>
            <a:endParaRPr lang="en-US" sz="6000" dirty="0">
              <a:solidFill>
                <a:srgbClr val="FFFF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598220" y="1052378"/>
            <a:ext cx="1099556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Oh! Sometimes it causes me to</a:t>
            </a:r>
          </a:p>
          <a:p>
            <a:pPr algn="ctr">
              <a:spcAft>
                <a:spcPts val="2400"/>
              </a:spcAft>
            </a:pPr>
            <a:r>
              <a:rPr lang="en-US" sz="6000" i="1" dirty="0">
                <a:solidFill>
                  <a:srgbClr val="FFFF00"/>
                </a:solidFill>
                <a:cs typeface="Times New Roman" panose="02020603050405020304" pitchFamily="18" charset="0"/>
              </a:rPr>
              <a:t>tremble, tremble, tremble.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Were you there when they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nailed him to the tree?</a:t>
            </a:r>
          </a:p>
        </p:txBody>
      </p:sp>
    </p:spTree>
    <p:extLst>
      <p:ext uri="{BB962C8B-B14F-4D97-AF65-F5344CB8AC3E}">
        <p14:creationId xmlns:p14="http://schemas.microsoft.com/office/powerpoint/2010/main" val="1841683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73720"/>
            <a:ext cx="1226082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	Were you there when they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laid him in the tomb?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Were you there when they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laid him in the tomb?</a:t>
            </a:r>
          </a:p>
        </p:txBody>
      </p:sp>
    </p:spTree>
    <p:extLst>
      <p:ext uri="{BB962C8B-B14F-4D97-AF65-F5344CB8AC3E}">
        <p14:creationId xmlns:p14="http://schemas.microsoft.com/office/powerpoint/2010/main" val="1162561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93384"/>
            <a:ext cx="12192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Oh! Sometimes it causes me to</a:t>
            </a:r>
          </a:p>
          <a:p>
            <a:pPr algn="ctr">
              <a:spcAft>
                <a:spcPts val="2400"/>
              </a:spcAft>
            </a:pPr>
            <a:r>
              <a:rPr lang="en-US" sz="6000" i="1" dirty="0">
                <a:solidFill>
                  <a:srgbClr val="FFFF00"/>
                </a:solidFill>
                <a:cs typeface="Times New Roman" panose="02020603050405020304" pitchFamily="18" charset="0"/>
              </a:rPr>
              <a:t>tremble, tremble, tremble.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Were you there when they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laid him in the tomb?</a:t>
            </a:r>
          </a:p>
        </p:txBody>
      </p:sp>
    </p:spTree>
    <p:extLst>
      <p:ext uri="{BB962C8B-B14F-4D97-AF65-F5344CB8AC3E}">
        <p14:creationId xmlns:p14="http://schemas.microsoft.com/office/powerpoint/2010/main" val="2193482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60532"/>
            <a:ext cx="121920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200" dirty="0">
                <a:solidFill>
                  <a:srgbClr val="FFFF00"/>
                </a:solidFill>
                <a:cs typeface="Times New Roman" panose="02020603050405020304" pitchFamily="18" charset="0"/>
              </a:rPr>
              <a:t>4. Were you there when he </a:t>
            </a:r>
            <a:br>
              <a:rPr lang="en-US" sz="52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200" dirty="0">
                <a:solidFill>
                  <a:srgbClr val="FFFF00"/>
                </a:solidFill>
                <a:cs typeface="Times New Roman" panose="02020603050405020304" pitchFamily="18" charset="0"/>
              </a:rPr>
              <a:t>rose up from the dead?</a:t>
            </a:r>
          </a:p>
          <a:p>
            <a:pPr algn="ctr">
              <a:spcAft>
                <a:spcPts val="2400"/>
              </a:spcAft>
            </a:pPr>
            <a:r>
              <a:rPr lang="en-US" sz="5200" dirty="0">
                <a:solidFill>
                  <a:srgbClr val="FFFF00"/>
                </a:solidFill>
                <a:cs typeface="Times New Roman" panose="02020603050405020304" pitchFamily="18" charset="0"/>
              </a:rPr>
              <a:t>Were you there when he </a:t>
            </a:r>
            <a:br>
              <a:rPr lang="en-US" sz="52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200" dirty="0">
                <a:solidFill>
                  <a:srgbClr val="FFFF00"/>
                </a:solidFill>
                <a:cs typeface="Times New Roman" panose="02020603050405020304" pitchFamily="18" charset="0"/>
              </a:rPr>
              <a:t>rose up from the dead?</a:t>
            </a:r>
            <a:endParaRPr lang="en-US" sz="5400" dirty="0">
              <a:solidFill>
                <a:srgbClr val="FFFF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428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11371"/>
            <a:ext cx="12192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Oh! Sometimes I feel like shouting</a:t>
            </a:r>
          </a:p>
          <a:p>
            <a:pPr algn="ctr">
              <a:spcAft>
                <a:spcPts val="2400"/>
              </a:spcAft>
            </a:pPr>
            <a:r>
              <a:rPr lang="en-US" sz="6000" b="1" i="1" dirty="0">
                <a:solidFill>
                  <a:srgbClr val="FFFF00"/>
                </a:solidFill>
                <a:cs typeface="Times New Roman" panose="02020603050405020304" pitchFamily="18" charset="0"/>
              </a:rPr>
              <a:t>'Glory!  Glory!  Glory!'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Were you there when he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rose up from the dead?</a:t>
            </a:r>
          </a:p>
        </p:txBody>
      </p:sp>
    </p:spTree>
    <p:extLst>
      <p:ext uri="{BB962C8B-B14F-4D97-AF65-F5344CB8AC3E}">
        <p14:creationId xmlns:p14="http://schemas.microsoft.com/office/powerpoint/2010/main" val="21960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202</Words>
  <Application>Microsoft Office PowerPoint</Application>
  <PresentationFormat>Widescreen</PresentationFormat>
  <Paragraphs>21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Were You There?</dc:title>
  <dc:creator>Thomas</dc:creator>
  <cp:keywords>Songs, Hymns, Copyright Free, Slides, Lyric Slides, Group Singing, Sing Along, Were You There?</cp:keywords>
  <cp:lastModifiedBy>Thomas Edel</cp:lastModifiedBy>
  <cp:revision>14</cp:revision>
  <dcterms:created xsi:type="dcterms:W3CDTF">2023-06-08T17:19:40Z</dcterms:created>
  <dcterms:modified xsi:type="dcterms:W3CDTF">2024-03-05T21:10:49Z</dcterms:modified>
</cp:coreProperties>
</file>