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67" r:id="rId5"/>
    <p:sldId id="268" r:id="rId6"/>
    <p:sldId id="269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475165"/>
            <a:ext cx="1219199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1. O soul, are you weary and troubled?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No light in the darkness you see?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There’s light for a look at the Savior,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life more abundant and free!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36037"/>
            <a:ext cx="12192000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Turn your eyes upon Jesus, </a:t>
            </a:r>
            <a:b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Look full in His wonderful face, </a:t>
            </a:r>
          </a:p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And the things of earth </a:t>
            </a:r>
            <a:b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will grow strangely dim, </a:t>
            </a:r>
            <a:b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In the light of His glory and grace.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488294"/>
            <a:ext cx="1219199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2.  Through death into life everlasting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He passed, and we follow Him there;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Over us sin no more hath dominion—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For more than conquerors we are!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4CC7F98-7F9E-9AED-ADC8-FCAE52716F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E9258CC-2C55-FBD4-7B67-3583407E8A46}"/>
              </a:ext>
            </a:extLst>
          </p:cNvPr>
          <p:cNvSpPr txBox="1"/>
          <p:nvPr/>
        </p:nvSpPr>
        <p:spPr>
          <a:xfrm>
            <a:off x="0" y="1036037"/>
            <a:ext cx="12192000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Turn your eyes upon Jesus, </a:t>
            </a:r>
            <a:b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Look full in His wonderful face, </a:t>
            </a:r>
          </a:p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And the things of earth </a:t>
            </a:r>
            <a:b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will grow strangely dim, </a:t>
            </a:r>
            <a:b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In the light of His glory and grace.</a:t>
            </a:r>
          </a:p>
        </p:txBody>
      </p:sp>
    </p:spTree>
    <p:extLst>
      <p:ext uri="{BB962C8B-B14F-4D97-AF65-F5344CB8AC3E}">
        <p14:creationId xmlns:p14="http://schemas.microsoft.com/office/powerpoint/2010/main" val="617272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0D0D741-5ED8-CB23-0147-1A489D3142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C3117B5-3EC0-77AD-9AEA-97574BB8D40F}"/>
              </a:ext>
            </a:extLst>
          </p:cNvPr>
          <p:cNvSpPr txBox="1"/>
          <p:nvPr/>
        </p:nvSpPr>
        <p:spPr>
          <a:xfrm>
            <a:off x="1" y="1151453"/>
            <a:ext cx="12191999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3.  His Word shall not fail you—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He promised;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Believe Him, and all will be well: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Then go to a world that is dying,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His perfect salvation to tell!</a:t>
            </a:r>
          </a:p>
        </p:txBody>
      </p:sp>
    </p:spTree>
    <p:extLst>
      <p:ext uri="{BB962C8B-B14F-4D97-AF65-F5344CB8AC3E}">
        <p14:creationId xmlns:p14="http://schemas.microsoft.com/office/powerpoint/2010/main" val="3993315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D976466-5716-27DE-4516-6DD7374894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2F53747-D29C-B473-9CDF-B1D6BFCBDC86}"/>
              </a:ext>
            </a:extLst>
          </p:cNvPr>
          <p:cNvSpPr txBox="1"/>
          <p:nvPr/>
        </p:nvSpPr>
        <p:spPr>
          <a:xfrm>
            <a:off x="0" y="1036037"/>
            <a:ext cx="12192000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Turn your eyes upon Jesus, </a:t>
            </a:r>
            <a:b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Look full in His wonderful face, </a:t>
            </a:r>
          </a:p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And the things of earth </a:t>
            </a:r>
            <a:b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will grow strangely dim, </a:t>
            </a:r>
            <a:b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In the light of His glory and grace.</a:t>
            </a:r>
          </a:p>
        </p:txBody>
      </p:sp>
    </p:spTree>
    <p:extLst>
      <p:ext uri="{BB962C8B-B14F-4D97-AF65-F5344CB8AC3E}">
        <p14:creationId xmlns:p14="http://schemas.microsoft.com/office/powerpoint/2010/main" val="3885825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218</Words>
  <Application>Microsoft Office PowerPoint</Application>
  <PresentationFormat>Widescreen</PresentationFormat>
  <Paragraphs>13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Turn Your Eyes upon Jesus</dc:title>
  <dc:creator>Songs123.xyz</dc:creator>
  <cp:keywords>Songs, Hymns, Copyright Free, Slides, Lyric Slides, Group Singing, Sing Along, Turn Your Eyes upon Jesus</cp:keywords>
  <cp:lastModifiedBy>Thomas Edel</cp:lastModifiedBy>
  <cp:revision>17</cp:revision>
  <dcterms:created xsi:type="dcterms:W3CDTF">2023-06-08T17:19:40Z</dcterms:created>
  <dcterms:modified xsi:type="dcterms:W3CDTF">2025-05-03T02:11:48Z</dcterms:modified>
</cp:coreProperties>
</file>