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5" r:id="rId6"/>
    <p:sldId id="27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652146"/>
            <a:ext cx="1219199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1. To God be the glory, great things He hath done!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So loved He the world that He gave us His Son,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Who yielded His life an atonement for sin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opened the life-gate that all may go in.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earth hear His voice!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people rejoice!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the Father through Jesus the Son,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give Him the glory;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great things He hath done!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711141"/>
            <a:ext cx="1219199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2. O perfect redemption, the purchase of blood!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To </a:t>
            </a:r>
            <a:r>
              <a:rPr lang="en-US" sz="4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 believer the promise of God;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The vilest offender who truly believes,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That moment from Jesus a pardon receives.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EE727D-E15C-A7E3-60B7-D69A74C1B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1ACA40-966D-7753-EE40-3C3CDDF3D4BA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earth hear His voice!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people rejoice!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the Father through Jesus the Son,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give Him the glory;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great things He hath done!</a:t>
            </a:r>
          </a:p>
        </p:txBody>
      </p:sp>
    </p:spTree>
    <p:extLst>
      <p:ext uri="{BB962C8B-B14F-4D97-AF65-F5344CB8AC3E}">
        <p14:creationId xmlns:p14="http://schemas.microsoft.com/office/powerpoint/2010/main" val="150329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E275AF-D487-7910-A05B-B5930EB11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7ACDAA-8B52-4546-9199-2D517078DD51}"/>
              </a:ext>
            </a:extLst>
          </p:cNvPr>
          <p:cNvSpPr txBox="1"/>
          <p:nvPr/>
        </p:nvSpPr>
        <p:spPr>
          <a:xfrm>
            <a:off x="0" y="1426005"/>
            <a:ext cx="12191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3.  Great things He hath taught us,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great things He hath done,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great our rejoicing thru Jesus the Son;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But purer and higher and greater will be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Our wonder, our transport, when Jesus we see.</a:t>
            </a:r>
          </a:p>
        </p:txBody>
      </p:sp>
    </p:spTree>
    <p:extLst>
      <p:ext uri="{BB962C8B-B14F-4D97-AF65-F5344CB8AC3E}">
        <p14:creationId xmlns:p14="http://schemas.microsoft.com/office/powerpoint/2010/main" val="147726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AE6B7E-0221-839B-E538-CA8FC461A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19F825-D076-FE21-27D5-2682D27C4310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earth hear His voice!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Praise the Lord, praise the Lord,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people rejoice! </a:t>
            </a:r>
          </a:p>
          <a:p>
            <a:pPr algn="ctr">
              <a:spcAft>
                <a:spcPts val="2400"/>
              </a:spcAft>
            </a:pP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the Father through Jesus the Son,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And give Him the glory; </a:t>
            </a:r>
            <a:b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rgbClr val="FFFF00"/>
                </a:solidFill>
                <a:cs typeface="Times New Roman" panose="02020603050405020304" pitchFamily="18" charset="0"/>
              </a:rPr>
              <a:t>great things He hath done!</a:t>
            </a:r>
          </a:p>
        </p:txBody>
      </p:sp>
    </p:spTree>
    <p:extLst>
      <p:ext uri="{BB962C8B-B14F-4D97-AF65-F5344CB8AC3E}">
        <p14:creationId xmlns:p14="http://schemas.microsoft.com/office/powerpoint/2010/main" val="1488237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294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God Be the Glory</dc:title>
  <dc:creator>Songs123.xyz</dc:creator>
  <cp:keywords>Songs, Hymns, Copyright Free, Slides, Lyric Slides, Group Singing, Sing Along, To God Be the Glory</cp:keywords>
  <cp:lastModifiedBy>Thomas Edel</cp:lastModifiedBy>
  <cp:revision>18</cp:revision>
  <dcterms:created xsi:type="dcterms:W3CDTF">2023-06-08T17:19:40Z</dcterms:created>
  <dcterms:modified xsi:type="dcterms:W3CDTF">2025-05-05T19:13:34Z</dcterms:modified>
</cp:coreProperties>
</file>