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5" r:id="rId3"/>
    <p:sldId id="274" r:id="rId4"/>
    <p:sldId id="275" r:id="rId5"/>
    <p:sldId id="276" r:id="rId6"/>
    <p:sldId id="278" r:id="rId7"/>
    <p:sldId id="279" r:id="rId8"/>
    <p:sldId id="280" r:id="rId9"/>
    <p:sldId id="281" r:id="rId10"/>
    <p:sldId id="282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A362D5-8937-4128-8FCC-99BA6D402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0F97D1-8FD4-64FF-DC5D-8189F0AC3F0A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Thou didst leave Thy throne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Thy kingly crown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Thou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camest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to earth for me;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But in Bethlehem's home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was there found no room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Thy holy nativity.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B9BCBC-8B9E-9057-A990-F6F4BE8C2990}"/>
              </a:ext>
            </a:extLst>
          </p:cNvPr>
          <p:cNvSpPr txBox="1"/>
          <p:nvPr/>
        </p:nvSpPr>
        <p:spPr>
          <a:xfrm>
            <a:off x="164537" y="6208317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09454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1F61D1-68A7-6D5E-1A91-1A7D5C4DE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D7E318-E607-326F-D3AD-1AE21A097C8F}"/>
              </a:ext>
            </a:extLst>
          </p:cNvPr>
          <p:cNvSpPr txBox="1"/>
          <p:nvPr/>
        </p:nvSpPr>
        <p:spPr>
          <a:xfrm>
            <a:off x="0" y="2173255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My heart shall rejoice, Lord Jesus,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Thou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comest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and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callest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for me!</a:t>
            </a:r>
          </a:p>
        </p:txBody>
      </p:sp>
    </p:spTree>
    <p:extLst>
      <p:ext uri="{BB962C8B-B14F-4D97-AF65-F5344CB8AC3E}">
        <p14:creationId xmlns:p14="http://schemas.microsoft.com/office/powerpoint/2010/main" val="2645761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2173255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my heart, Lord Jesus,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room in my heart for Thee!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00A35A-3E5A-4358-2F44-1309365AE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FEC1F5-B792-F119-AE03-2A89447E0728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	Heaven's arches rang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the angels sang,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proclaiming Thy royal decree;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But of lowly birth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didst Thou come to earth,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in great humility.</a:t>
            </a:r>
          </a:p>
        </p:txBody>
      </p:sp>
    </p:spTree>
    <p:extLst>
      <p:ext uri="{BB962C8B-B14F-4D97-AF65-F5344CB8AC3E}">
        <p14:creationId xmlns:p14="http://schemas.microsoft.com/office/powerpoint/2010/main" val="2979829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67AAC1-7FF4-A8C3-ABEF-37DC3F4A6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E573A6-1AB5-4A1B-AB89-A09CC8F7E5C4}"/>
              </a:ext>
            </a:extLst>
          </p:cNvPr>
          <p:cNvSpPr txBox="1"/>
          <p:nvPr/>
        </p:nvSpPr>
        <p:spPr>
          <a:xfrm>
            <a:off x="0" y="2173255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my heart, Lord Jesus,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room in my heart for Thee!</a:t>
            </a:r>
          </a:p>
        </p:txBody>
      </p:sp>
    </p:spTree>
    <p:extLst>
      <p:ext uri="{BB962C8B-B14F-4D97-AF65-F5344CB8AC3E}">
        <p14:creationId xmlns:p14="http://schemas.microsoft.com/office/powerpoint/2010/main" val="2301353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E75DDC-39BC-432D-8B5A-1C339F865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002ACD-1DE4-9CFE-AF77-1147F069107D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	The foxes found rest,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birds their nest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shade of the forest tree;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But Thy couch was the sod,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Thou Son of God,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the deserts of Galilee.</a:t>
            </a:r>
          </a:p>
        </p:txBody>
      </p:sp>
    </p:spTree>
    <p:extLst>
      <p:ext uri="{BB962C8B-B14F-4D97-AF65-F5344CB8AC3E}">
        <p14:creationId xmlns:p14="http://schemas.microsoft.com/office/powerpoint/2010/main" val="2712602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905941-C0A5-D1B9-4E0F-71015D048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A17AEC-97DF-BF67-85B1-9A2D74F1FCA7}"/>
              </a:ext>
            </a:extLst>
          </p:cNvPr>
          <p:cNvSpPr txBox="1"/>
          <p:nvPr/>
        </p:nvSpPr>
        <p:spPr>
          <a:xfrm>
            <a:off x="0" y="2173255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my heart, Lord Jesus,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room in my heart for Thee!</a:t>
            </a:r>
          </a:p>
        </p:txBody>
      </p:sp>
    </p:spTree>
    <p:extLst>
      <p:ext uri="{BB962C8B-B14F-4D97-AF65-F5344CB8AC3E}">
        <p14:creationId xmlns:p14="http://schemas.microsoft.com/office/powerpoint/2010/main" val="4046631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8FE1E4-6965-1383-C15F-7F5376D8B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C4E82D-12E0-399E-930A-F8CE7D71C4D0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	Thou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camest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, O Lord,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with the living word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should set Thy people free;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But with mocking scorn,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with crown of thorn,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they bore Thee to Calvary.</a:t>
            </a:r>
          </a:p>
        </p:txBody>
      </p:sp>
    </p:spTree>
    <p:extLst>
      <p:ext uri="{BB962C8B-B14F-4D97-AF65-F5344CB8AC3E}">
        <p14:creationId xmlns:p14="http://schemas.microsoft.com/office/powerpoint/2010/main" val="1107669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5A9418-0C9D-E799-AE5E-CA57869FF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3605C6-AA21-0EB6-0306-BC1BA691E895}"/>
              </a:ext>
            </a:extLst>
          </p:cNvPr>
          <p:cNvSpPr txBox="1"/>
          <p:nvPr/>
        </p:nvSpPr>
        <p:spPr>
          <a:xfrm>
            <a:off x="0" y="2173255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come to my heart, Lord Jesus,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room in my heart for Thee!</a:t>
            </a:r>
          </a:p>
        </p:txBody>
      </p:sp>
    </p:spTree>
    <p:extLst>
      <p:ext uri="{BB962C8B-B14F-4D97-AF65-F5344CB8AC3E}">
        <p14:creationId xmlns:p14="http://schemas.microsoft.com/office/powerpoint/2010/main" val="301544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F299E3-BB53-17A2-01D1-F229AE90A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380DA5-CF72-5643-31D9-6FCD05AAE8FF}"/>
              </a:ext>
            </a:extLst>
          </p:cNvPr>
          <p:cNvSpPr txBox="1"/>
          <p:nvPr/>
        </p:nvSpPr>
        <p:spPr>
          <a:xfrm>
            <a:off x="0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5. 	When the heavens shall ring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angels sing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at Thy coming to victory,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Thy voice call me home,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saying "Yet there is room,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room at My side for thee."</a:t>
            </a:r>
          </a:p>
        </p:txBody>
      </p:sp>
    </p:spTree>
    <p:extLst>
      <p:ext uri="{BB962C8B-B14F-4D97-AF65-F5344CB8AC3E}">
        <p14:creationId xmlns:p14="http://schemas.microsoft.com/office/powerpoint/2010/main" val="1876373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295</Words>
  <Application>Microsoft Office PowerPoint</Application>
  <PresentationFormat>Widescreen</PresentationFormat>
  <Paragraphs>21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ThouDidstLeaveThyThrone</dc:title>
  <dc:creator>Thomas</dc:creator>
  <cp:keywords>Songs, Hymns, Copyright Free, Slides, Lyric Slides, Group Singing, Sing Along, ThouDidstLeaveThyThrone</cp:keywords>
  <cp:lastModifiedBy>Thomas Edel</cp:lastModifiedBy>
  <cp:revision>18</cp:revision>
  <dcterms:created xsi:type="dcterms:W3CDTF">2023-06-08T17:19:40Z</dcterms:created>
  <dcterms:modified xsi:type="dcterms:W3CDTF">2024-12-12T19:29:56Z</dcterms:modified>
</cp:coreProperties>
</file>