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68" r:id="rId6"/>
    <p:sldId id="273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855732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 algn="ctr">
              <a:spcAft>
                <a:spcPts val="2400"/>
              </a:spcAft>
              <a:buAutoNum type="arabicPeriod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This is my Father's world,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to my listening ears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nature sings, and round me rings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music of the spheres.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0489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This is my Father's world: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rest me in the thought 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Of rocks and trees, of skies and seas—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His hand the wonders wrought.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This is my Father's world,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birds their carols raise,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morning light, the lily white,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Declare their Maker's praise.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52378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This is my Father's world: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shines in all that's fair;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rustling grass I hear Him pass,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speaks to me everywhere.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609927"/>
            <a:ext cx="12192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This is my Father's world,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let me ne'er forget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though the wrong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seems oft so strong, </a:t>
            </a:r>
          </a:p>
          <a:p>
            <a:pPr algn="ctr">
              <a:spcAft>
                <a:spcPts val="12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God is the Ruler yet.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93384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This is my Father's world: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battle is not done;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who died shall be satisfied,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earth and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be one.</a:t>
            </a:r>
          </a:p>
        </p:txBody>
      </p:sp>
    </p:spTree>
    <p:extLst>
      <p:ext uri="{BB962C8B-B14F-4D97-AF65-F5344CB8AC3E}">
        <p14:creationId xmlns:p14="http://schemas.microsoft.com/office/powerpoint/2010/main" val="219348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167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My Father's World</dc:title>
  <dc:creator>Thomas</dc:creator>
  <cp:keywords>Songs, Hymns, Copyright Free, Slides, Lyric Slides, Group Singing, Sing Along, This Is My Father's World</cp:keywords>
  <cp:lastModifiedBy>Thomas Edel</cp:lastModifiedBy>
  <cp:revision>17</cp:revision>
  <dcterms:created xsi:type="dcterms:W3CDTF">2023-06-08T17:19:40Z</dcterms:created>
  <dcterms:modified xsi:type="dcterms:W3CDTF">2024-10-08T00:36:37Z</dcterms:modified>
</cp:coreProperties>
</file>