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619760"/>
            <a:ext cx="12192001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1800"/>
              </a:spcAft>
              <a:buAutoNum type="arabicPeriod"/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 Thine is the glory,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Risen, </a:t>
            </a:r>
            <a:r>
              <a:rPr lang="en-US" sz="6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conqu'ring</a:t>
            </a: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 Son;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Endless is the </a:t>
            </a:r>
            <a:r>
              <a:rPr lang="en-US" sz="6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vict’ry</a:t>
            </a: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Thou o’er death hast won. </a:t>
            </a:r>
            <a:b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endParaRPr lang="en-US" sz="66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37745"/>
            <a:ext cx="12192000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Angels in bright raiment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Rolled the stone away,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Kept the folded grave-clothes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Where Thy body lay.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37745"/>
            <a:ext cx="12192000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Thine is the glory,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Risen, </a:t>
            </a:r>
            <a:r>
              <a:rPr lang="en-US" sz="6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conqu'ring</a:t>
            </a: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 Son;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Endless is the </a:t>
            </a:r>
            <a:r>
              <a:rPr lang="en-US" sz="6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vict’ry</a:t>
            </a: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Thou o’er death hast won.</a:t>
            </a:r>
          </a:p>
        </p:txBody>
      </p:sp>
    </p:spTree>
    <p:extLst>
      <p:ext uri="{BB962C8B-B14F-4D97-AF65-F5344CB8AC3E}">
        <p14:creationId xmlns:p14="http://schemas.microsoft.com/office/powerpoint/2010/main" val="2749904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37745"/>
            <a:ext cx="12192000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2.  Lo! Jesus meets us,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Risen from the tomb.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Lovingly He greets us,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Scatters fear and gloom;</a:t>
            </a:r>
          </a:p>
        </p:txBody>
      </p:sp>
    </p:spTree>
    <p:extLst>
      <p:ext uri="{BB962C8B-B14F-4D97-AF65-F5344CB8AC3E}">
        <p14:creationId xmlns:p14="http://schemas.microsoft.com/office/powerpoint/2010/main" val="586186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37745"/>
            <a:ext cx="12192000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Let His church with gladness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Hymns of triumph sing,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For her Lord now </a:t>
            </a:r>
            <a:r>
              <a:rPr lang="en-US" sz="6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liveth</a:t>
            </a: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;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Death hath lost its sting.</a:t>
            </a:r>
          </a:p>
        </p:txBody>
      </p:sp>
    </p:spTree>
    <p:extLst>
      <p:ext uri="{BB962C8B-B14F-4D97-AF65-F5344CB8AC3E}">
        <p14:creationId xmlns:p14="http://schemas.microsoft.com/office/powerpoint/2010/main" val="257163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37745"/>
            <a:ext cx="12192000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Thine is the glory,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Risen, </a:t>
            </a:r>
            <a:r>
              <a:rPr lang="en-US" sz="6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conqu'ring</a:t>
            </a: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 Son;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Endless is the </a:t>
            </a:r>
            <a:r>
              <a:rPr lang="en-US" sz="6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vict’ry</a:t>
            </a: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Thou o’er death hast won.</a:t>
            </a:r>
          </a:p>
        </p:txBody>
      </p:sp>
    </p:spTree>
    <p:extLst>
      <p:ext uri="{BB962C8B-B14F-4D97-AF65-F5344CB8AC3E}">
        <p14:creationId xmlns:p14="http://schemas.microsoft.com/office/powerpoint/2010/main" val="4209960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37745"/>
            <a:ext cx="12192000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3.  No more we doubt Thee,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Glorious Prince of life!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Life is nought without Thee;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Aid us in our strife;</a:t>
            </a:r>
          </a:p>
        </p:txBody>
      </p:sp>
    </p:spTree>
    <p:extLst>
      <p:ext uri="{BB962C8B-B14F-4D97-AF65-F5344CB8AC3E}">
        <p14:creationId xmlns:p14="http://schemas.microsoft.com/office/powerpoint/2010/main" val="929397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37745"/>
            <a:ext cx="12192000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Make us more than </a:t>
            </a:r>
            <a:r>
              <a:rPr lang="en-US" sz="6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conqu'rors</a:t>
            </a: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,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Through Thy deathless love;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Bring us safe through Jordan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With Thy power and love.</a:t>
            </a:r>
          </a:p>
        </p:txBody>
      </p:sp>
    </p:spTree>
    <p:extLst>
      <p:ext uri="{BB962C8B-B14F-4D97-AF65-F5344CB8AC3E}">
        <p14:creationId xmlns:p14="http://schemas.microsoft.com/office/powerpoint/2010/main" val="313420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37745"/>
            <a:ext cx="12192000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Thine is the glory,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Risen, </a:t>
            </a:r>
            <a:r>
              <a:rPr lang="en-US" sz="6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conqu'ring</a:t>
            </a: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 Son;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Endless is the </a:t>
            </a:r>
            <a:r>
              <a:rPr lang="en-US" sz="6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vict’ry</a:t>
            </a: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1800"/>
              </a:spcAft>
            </a:pPr>
            <a:r>
              <a:rPr lang="en-US" sz="6600" dirty="0">
                <a:solidFill>
                  <a:srgbClr val="FFFF00"/>
                </a:solidFill>
                <a:cs typeface="Times New Roman" panose="02020603050405020304" pitchFamily="18" charset="0"/>
              </a:rPr>
              <a:t>Thou o’er death hast won.</a:t>
            </a:r>
          </a:p>
        </p:txBody>
      </p:sp>
    </p:spTree>
    <p:extLst>
      <p:ext uri="{BB962C8B-B14F-4D97-AF65-F5344CB8AC3E}">
        <p14:creationId xmlns:p14="http://schemas.microsoft.com/office/powerpoint/2010/main" val="84260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196</Words>
  <Application>Microsoft Office PowerPoint</Application>
  <PresentationFormat>Widescreen</PresentationFormat>
  <Paragraphs>37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Thine Is The Glory</dc:title>
  <dc:creator>Thomas</dc:creator>
  <cp:keywords>Songs, Hymns, Copyright Free, Slides, Lyric Slides, Group Singing, Sing Along, Thine Is The Glory</cp:keywords>
  <cp:lastModifiedBy>Thomas Edel</cp:lastModifiedBy>
  <cp:revision>19</cp:revision>
  <dcterms:created xsi:type="dcterms:W3CDTF">2023-06-08T17:19:40Z</dcterms:created>
  <dcterms:modified xsi:type="dcterms:W3CDTF">2024-03-10T03:57:12Z</dcterms:modified>
</cp:coreProperties>
</file>