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80" r:id="rId5"/>
    <p:sldId id="281" r:id="rId6"/>
    <p:sldId id="282" r:id="rId7"/>
    <p:sldId id="283" r:id="rId8"/>
    <p:sldId id="28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1" y="816404"/>
            <a:ext cx="12192001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1. Would you be free from the burden of sin?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blood;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Would you o’er evil a victory win?</a:t>
            </a:r>
          </a:p>
          <a:p>
            <a:pPr algn="ctr"/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wonderful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40867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precious blood of the Lamb.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55151"/>
            <a:ext cx="12192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2.  Would you be free from your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passion and pride?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blood;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Come for a cleansing to Calvary’s tide–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wonderful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40867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precious blood of the Lamb.</a:t>
            </a:r>
          </a:p>
        </p:txBody>
      </p:sp>
    </p:spTree>
    <p:extLst>
      <p:ext uri="{BB962C8B-B14F-4D97-AF65-F5344CB8AC3E}">
        <p14:creationId xmlns:p14="http://schemas.microsoft.com/office/powerpoint/2010/main" val="2538034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55151"/>
            <a:ext cx="12192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3.  Would you be whiter,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much whiter than snow?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blood;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Sin-stains are lost in its life-giving flow–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wonderful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blood.</a:t>
            </a:r>
          </a:p>
        </p:txBody>
      </p:sp>
    </p:spTree>
    <p:extLst>
      <p:ext uri="{BB962C8B-B14F-4D97-AF65-F5344CB8AC3E}">
        <p14:creationId xmlns:p14="http://schemas.microsoft.com/office/powerpoint/2010/main" val="3002419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40867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precious blood of the Lamb.</a:t>
            </a:r>
          </a:p>
        </p:txBody>
      </p:sp>
    </p:spTree>
    <p:extLst>
      <p:ext uri="{BB962C8B-B14F-4D97-AF65-F5344CB8AC3E}">
        <p14:creationId xmlns:p14="http://schemas.microsoft.com/office/powerpoint/2010/main" val="3559436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55151"/>
            <a:ext cx="12192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4.  Would you do service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for Jesus your King?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blood;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Would you live daily His praises to sing?</a:t>
            </a:r>
          </a:p>
          <a:p>
            <a:pPr algn="ctr">
              <a:spcAft>
                <a:spcPts val="18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There’s wonderful </a:t>
            </a:r>
            <a:r>
              <a:rPr lang="en-US" sz="5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blood.</a:t>
            </a:r>
          </a:p>
        </p:txBody>
      </p:sp>
    </p:spTree>
    <p:extLst>
      <p:ext uri="{BB962C8B-B14F-4D97-AF65-F5344CB8AC3E}">
        <p14:creationId xmlns:p14="http://schemas.microsoft.com/office/powerpoint/2010/main" val="176410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40867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blood of the Lamb;</a:t>
            </a: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, wonder-working </a:t>
            </a:r>
            <a:r>
              <a:rPr lang="en-US" sz="49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endParaRPr lang="en-US" sz="4900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>
              <a:spcAft>
                <a:spcPts val="2400"/>
              </a:spcAft>
            </a:pPr>
            <a:r>
              <a:rPr lang="en-US" sz="4900" dirty="0">
                <a:solidFill>
                  <a:srgbClr val="FFFF00"/>
                </a:solidFill>
                <a:cs typeface="Times New Roman" panose="02020603050405020304" pitchFamily="18" charset="0"/>
              </a:rPr>
              <a:t>In the precious blood of the Lamb.</a:t>
            </a:r>
          </a:p>
        </p:txBody>
      </p:sp>
    </p:spTree>
    <p:extLst>
      <p:ext uri="{BB962C8B-B14F-4D97-AF65-F5344CB8AC3E}">
        <p14:creationId xmlns:p14="http://schemas.microsoft.com/office/powerpoint/2010/main" val="1054065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288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Is Power in the Blood</dc:title>
  <dc:creator>Thomas</dc:creator>
  <cp:keywords>Songs, Hymns, Copyright Free, Slides, Lyric Slides, Group Singing, Sing Along, There Is Power in the Blood</cp:keywords>
  <cp:lastModifiedBy>Thomas Edel</cp:lastModifiedBy>
  <cp:revision>17</cp:revision>
  <dcterms:created xsi:type="dcterms:W3CDTF">2023-06-08T17:19:40Z</dcterms:created>
  <dcterms:modified xsi:type="dcterms:W3CDTF">2024-06-25T20:02:41Z</dcterms:modified>
</cp:coreProperties>
</file>