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12467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There is a fountain filled with blood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Drawn from Immanuel's veins;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sinners, plunged beneath that flood,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Lose all their guilty stains.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I'll sing Thy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to save,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I'll sing Thy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to save;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Then in a nobler, sweeter song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I'll sing Thy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to save.</a:t>
            </a:r>
          </a:p>
        </p:txBody>
      </p:sp>
    </p:spTree>
    <p:extLst>
      <p:ext uri="{BB962C8B-B14F-4D97-AF65-F5344CB8AC3E}">
        <p14:creationId xmlns:p14="http://schemas.microsoft.com/office/powerpoint/2010/main" val="1556039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63887"/>
            <a:ext cx="1219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Lose all their guilty stains,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Lose all their guilty stains;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sinners, plunged beneath that flood,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Lose all their guilty stains.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2.  The dying thief rejoiced to see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That fountain in his day;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there may I, though vile as he,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Wash all my sins away.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Wash all my sins away,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Wash all my sins away;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there may I, though vile as he,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Wash all my sins away.</a:t>
            </a:r>
          </a:p>
        </p:txBody>
      </p:sp>
    </p:spTree>
    <p:extLst>
      <p:ext uri="{BB962C8B-B14F-4D97-AF65-F5344CB8AC3E}">
        <p14:creationId xmlns:p14="http://schemas.microsoft.com/office/powerpoint/2010/main" val="3475348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3. Dear dying Lamb, Thy precious blood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Shall never lose its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,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Till all the ransomed Church of God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Be saved, to sin no more.</a:t>
            </a:r>
          </a:p>
        </p:txBody>
      </p:sp>
    </p:spTree>
    <p:extLst>
      <p:ext uri="{BB962C8B-B14F-4D97-AF65-F5344CB8AC3E}">
        <p14:creationId xmlns:p14="http://schemas.microsoft.com/office/powerpoint/2010/main" val="103071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Be saved, to sin no more,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Be saved, to sin no more;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Till all the ransomed Church of God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Be saved to sin no more.</a:t>
            </a:r>
          </a:p>
        </p:txBody>
      </p:sp>
    </p:spTree>
    <p:extLst>
      <p:ext uri="{BB962C8B-B14F-4D97-AF65-F5344CB8AC3E}">
        <p14:creationId xmlns:p14="http://schemas.microsoft.com/office/powerpoint/2010/main" val="3619738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4.  E'er since by faith I saw the stream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Thy flowing wounds supply,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Redeeming love has been my theme,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shall be till I die.</a:t>
            </a:r>
          </a:p>
        </p:txBody>
      </p:sp>
    </p:spTree>
    <p:extLst>
      <p:ext uri="{BB962C8B-B14F-4D97-AF65-F5344CB8AC3E}">
        <p14:creationId xmlns:p14="http://schemas.microsoft.com/office/powerpoint/2010/main" val="662855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shall be till I die,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shall be till I die;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Redeeming love has been my theme,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shall be till I die.</a:t>
            </a:r>
          </a:p>
        </p:txBody>
      </p:sp>
    </p:spTree>
    <p:extLst>
      <p:ext uri="{BB962C8B-B14F-4D97-AF65-F5344CB8AC3E}">
        <p14:creationId xmlns:p14="http://schemas.microsoft.com/office/powerpoint/2010/main" val="1637453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 startAt="5"/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When this poor lisping,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stamm'ring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tongue Lies silent in the grave,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Then in a nobler, sweeter song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I'll sing Thy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to save.</a:t>
            </a:r>
          </a:p>
        </p:txBody>
      </p:sp>
    </p:spTree>
    <p:extLst>
      <p:ext uri="{BB962C8B-B14F-4D97-AF65-F5344CB8AC3E}">
        <p14:creationId xmlns:p14="http://schemas.microsoft.com/office/powerpoint/2010/main" val="3905983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287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There Is a Fountain</dc:title>
  <dc:creator>Thomas</dc:creator>
  <cp:keywords>Songs, Hymns, Copyright Free, Slides, Lyric Slides, Group Singing, Sing Along, There Is a Fountain</cp:keywords>
  <cp:lastModifiedBy>TGE1@ShalomKoinonia.org</cp:lastModifiedBy>
  <cp:revision>18</cp:revision>
  <dcterms:created xsi:type="dcterms:W3CDTF">2023-06-08T17:19:40Z</dcterms:created>
  <dcterms:modified xsi:type="dcterms:W3CDTF">2024-05-08T22:38:08Z</dcterms:modified>
</cp:coreProperties>
</file>