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0" r:id="rId8"/>
    <p:sldId id="27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My hope is built on nothing less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Than Jesus’ blood and righteousness;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dare not trust the sweetest frame,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But wholly lean on Jesus’ name.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Christ, the solid Rock, I stand;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8690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When darkness veils His lovely face,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rest on His unchanging grace;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every high and stormy gale,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My anchor holds within the veil.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Christ, the solid Rock, I stand;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68826" y="786907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 His oath, His covenant, His blood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Support me in the whelming flood;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all around my soul gives way,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then is all my hope and stay.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Christ, the solid Rock, I stand;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91707"/>
            <a:ext cx="12192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4. When He shall come  with trumpet sound,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Oh, may I then in Him be found;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Dressed in His righteousness alone,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Faultless to stand before the throne.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386674"/>
            <a:ext cx="10995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Christ, the solid Rock, I stand;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other ground is sinking sand.</a:t>
            </a:r>
          </a:p>
        </p:txBody>
      </p:sp>
    </p:spTree>
    <p:extLst>
      <p:ext uri="{BB962C8B-B14F-4D97-AF65-F5344CB8AC3E}">
        <p14:creationId xmlns:p14="http://schemas.microsoft.com/office/powerpoint/2010/main" val="21960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232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Solid Rock</dc:title>
  <dc:creator>Thomas</dc:creator>
  <cp:keywords>Songs, Hymns, Copyright Free, Slides, Lyric Slides, Group Singing, Sing Along, The Solid Rock</cp:keywords>
  <cp:lastModifiedBy>Thomas Edel</cp:lastModifiedBy>
  <cp:revision>12</cp:revision>
  <dcterms:created xsi:type="dcterms:W3CDTF">2023-06-08T17:19:40Z</dcterms:created>
  <dcterms:modified xsi:type="dcterms:W3CDTF">2024-03-05T21:09:22Z</dcterms:modified>
</cp:coreProperties>
</file>