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7" r:id="rId5"/>
    <p:sldId id="273" r:id="rId6"/>
    <p:sldId id="278" r:id="rId7"/>
    <p:sldId id="275" r:id="rId8"/>
    <p:sldId id="279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-1" y="619759"/>
            <a:ext cx="12192001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buAutoNum type="arabicPeriod"/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On a hill far away </a:t>
            </a:r>
          </a:p>
          <a:p>
            <a:pPr algn="ctr"/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Stood an old rugged cross,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The emblem of suffering and shame;</a:t>
            </a:r>
          </a:p>
          <a:p>
            <a:pPr algn="ctr"/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I love that old cross </a:t>
            </a:r>
          </a:p>
          <a:p>
            <a:pPr algn="ctr"/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Where the dearest and best</a:t>
            </a:r>
          </a:p>
          <a:p>
            <a:pPr algn="ctr"/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For a world of lost sinners was slain.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60532"/>
            <a:ext cx="12192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So I'll cherish the old rugged cross,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Till my trophies at last I lay down;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 will cling to the old rugged cross,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exchange it some day for a crown.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12467"/>
            <a:ext cx="121920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2.  O that old rugged cross, </a:t>
            </a:r>
          </a:p>
          <a:p>
            <a:pPr algn="ctr"/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So despised by the world,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Has a wondrous attraction for me;</a:t>
            </a:r>
          </a:p>
          <a:p>
            <a:pPr algn="ctr"/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For the dear Lamb of God </a:t>
            </a:r>
          </a:p>
          <a:p>
            <a:pPr algn="ctr"/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Left his glory above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To bear it to dark Calvary.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C346300-8A61-B026-DB76-1142B1CE3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ECC996A-7F40-A9F2-0985-BFF3841D2E5F}"/>
              </a:ext>
            </a:extLst>
          </p:cNvPr>
          <p:cNvSpPr txBox="1"/>
          <p:nvPr/>
        </p:nvSpPr>
        <p:spPr>
          <a:xfrm>
            <a:off x="0" y="1160532"/>
            <a:ext cx="12192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So I'll cherish the old rugged cross,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Till my trophies at last I lay down;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 will cling to the old rugged cross,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exchange it some day for a crown.</a:t>
            </a:r>
          </a:p>
        </p:txBody>
      </p:sp>
    </p:spTree>
    <p:extLst>
      <p:ext uri="{BB962C8B-B14F-4D97-AF65-F5344CB8AC3E}">
        <p14:creationId xmlns:p14="http://schemas.microsoft.com/office/powerpoint/2010/main" val="2733514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35955"/>
            <a:ext cx="121920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buAutoNum type="arabicPeriod" startAt="3"/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In that old rugged cross,</a:t>
            </a:r>
          </a:p>
          <a:p>
            <a:pPr algn="ctr"/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Stained with blood so divine,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 wondrous beauty I see,</a:t>
            </a:r>
          </a:p>
          <a:p>
            <a:pPr algn="ctr"/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For 'twas on that old cross </a:t>
            </a:r>
          </a:p>
          <a:p>
            <a:pPr algn="ctr"/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Jesus suffered and died,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To pardon and sanctify me.</a:t>
            </a:r>
          </a:p>
        </p:txBody>
      </p:sp>
    </p:spTree>
    <p:extLst>
      <p:ext uri="{BB962C8B-B14F-4D97-AF65-F5344CB8AC3E}">
        <p14:creationId xmlns:p14="http://schemas.microsoft.com/office/powerpoint/2010/main" val="4111391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1B2F4EE-4F07-D149-E949-DD8AFA0AEC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EE17512-C389-D37E-2D0E-C0E71F0DA99D}"/>
              </a:ext>
            </a:extLst>
          </p:cNvPr>
          <p:cNvSpPr txBox="1"/>
          <p:nvPr/>
        </p:nvSpPr>
        <p:spPr>
          <a:xfrm>
            <a:off x="0" y="1160532"/>
            <a:ext cx="12192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So I'll cherish the old rugged cross,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Till my trophies at last I lay down;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 will cling to the old rugged cross,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exchange it some day for a crown.</a:t>
            </a:r>
          </a:p>
        </p:txBody>
      </p:sp>
    </p:spTree>
    <p:extLst>
      <p:ext uri="{BB962C8B-B14F-4D97-AF65-F5344CB8AC3E}">
        <p14:creationId xmlns:p14="http://schemas.microsoft.com/office/powerpoint/2010/main" val="2414297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629592"/>
            <a:ext cx="121920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4. To that old rugged cross </a:t>
            </a:r>
          </a:p>
          <a:p>
            <a:pPr algn="ctr"/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 will ever be true,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Its shame and reproach gladly bear;</a:t>
            </a:r>
          </a:p>
          <a:p>
            <a:pPr algn="ctr"/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Then he'll call me some day </a:t>
            </a:r>
          </a:p>
          <a:p>
            <a:pPr algn="ctr"/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To my home far away,</a:t>
            </a:r>
          </a:p>
          <a:p>
            <a:pPr algn="ctr"/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Where his glory forever I'll share.</a:t>
            </a:r>
          </a:p>
        </p:txBody>
      </p:sp>
    </p:spTree>
    <p:extLst>
      <p:ext uri="{BB962C8B-B14F-4D97-AF65-F5344CB8AC3E}">
        <p14:creationId xmlns:p14="http://schemas.microsoft.com/office/powerpoint/2010/main" val="1374298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A77A5F-306D-6BFC-A3F3-4BC9AA3BC2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132172E-EE33-763E-893D-A33B35F31803}"/>
              </a:ext>
            </a:extLst>
          </p:cNvPr>
          <p:cNvSpPr txBox="1"/>
          <p:nvPr/>
        </p:nvSpPr>
        <p:spPr>
          <a:xfrm>
            <a:off x="0" y="1160532"/>
            <a:ext cx="12192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So I'll cherish the old rugged cross,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Till my trophies at last I lay down;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 will cling to the old rugged cross,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exchange it some day for a crown.</a:t>
            </a:r>
          </a:p>
        </p:txBody>
      </p:sp>
    </p:spTree>
    <p:extLst>
      <p:ext uri="{BB962C8B-B14F-4D97-AF65-F5344CB8AC3E}">
        <p14:creationId xmlns:p14="http://schemas.microsoft.com/office/powerpoint/2010/main" val="191704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294</Words>
  <Application>Microsoft Office PowerPoint</Application>
  <PresentationFormat>Widescreen</PresentationFormat>
  <Paragraphs>41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Old Rugged Cross</dc:title>
  <dc:creator>Thomas</dc:creator>
  <cp:keywords>Songs, Hymns, Copyright Free, Slides, Lyric Slides, Group Singing, Sing Along, The Old Rugged Cross</cp:keywords>
  <cp:lastModifiedBy>Thomas Edel</cp:lastModifiedBy>
  <cp:revision>15</cp:revision>
  <dcterms:created xsi:type="dcterms:W3CDTF">2023-06-08T17:19:40Z</dcterms:created>
  <dcterms:modified xsi:type="dcterms:W3CDTF">2024-03-05T21:08:30Z</dcterms:modified>
</cp:coreProperties>
</file>