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5" r:id="rId4"/>
    <p:sldId id="266" r:id="rId5"/>
    <p:sldId id="272" r:id="rId6"/>
    <p:sldId id="276" r:id="rId7"/>
    <p:sldId id="268" r:id="rId8"/>
    <p:sldId id="273" r:id="rId9"/>
    <p:sldId id="277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31036"/>
            <a:ext cx="1219199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  <a:buAutoNum type="arabicPeriod"/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  The love of God is greater far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Than tongue or pen can ever tell;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It goes beyond the highest star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And reaches to the lowest hell.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90029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The guilty pair, bowed down with care,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God gave His Son to win;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His erring child He reconciled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And pardoned from his sin.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90029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O love of God, how rich and pure!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How measureless and strong!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It shall forevermore endure—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The saints’ and angels’ song.</a:t>
            </a:r>
          </a:p>
        </p:txBody>
      </p:sp>
    </p:spTree>
    <p:extLst>
      <p:ext uri="{BB962C8B-B14F-4D97-AF65-F5344CB8AC3E}">
        <p14:creationId xmlns:p14="http://schemas.microsoft.com/office/powerpoint/2010/main" val="37302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29359"/>
            <a:ext cx="1219199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  When years of time shall pass away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earthly thrones and kingdoms fall;</a:t>
            </a:r>
          </a:p>
          <a:p>
            <a:pPr algn="ctr">
              <a:spcAft>
                <a:spcPts val="2400"/>
              </a:spcAft>
            </a:pP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When men, who here refuse to pray, </a:t>
            </a:r>
            <a:b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On rocks and hills and mountains call;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22881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God’s love so sure shall still endure,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All measureless and strong;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 Redeeming grace to Adam’s race—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The saints’ and angels’ song.</a:t>
            </a:r>
          </a:p>
        </p:txBody>
      </p:sp>
    </p:spTree>
    <p:extLst>
      <p:ext uri="{BB962C8B-B14F-4D97-AF65-F5344CB8AC3E}">
        <p14:creationId xmlns:p14="http://schemas.microsoft.com/office/powerpoint/2010/main" val="184168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90029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O love of God, how rich and pure!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How measureless and strong!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It shall forevermore endure—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The saints’ and angels’ song.</a:t>
            </a:r>
          </a:p>
        </p:txBody>
      </p:sp>
    </p:spTree>
    <p:extLst>
      <p:ext uri="{BB962C8B-B14F-4D97-AF65-F5344CB8AC3E}">
        <p14:creationId xmlns:p14="http://schemas.microsoft.com/office/powerpoint/2010/main" val="4187536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39191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3.  Could we with ink the ocean fill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And were the skies of parchment made;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Were every stalk on earth a quill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And every man a scribe by trade;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80197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To write the love of God above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Would drain the ocean dry;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Nor could the scroll contain the whole,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Though stretched from sky to sky.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90029"/>
            <a:ext cx="12192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O love of God, how rich and pure! 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How measureless and strong! </a:t>
            </a:r>
          </a:p>
          <a:p>
            <a:pPr algn="ctr">
              <a:spcAft>
                <a:spcPts val="2400"/>
              </a:spcAft>
            </a:pP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It shall forevermore endure—</a:t>
            </a:r>
            <a:b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The saints’ and angels’ song.</a:t>
            </a:r>
          </a:p>
        </p:txBody>
      </p:sp>
    </p:spTree>
    <p:extLst>
      <p:ext uri="{BB962C8B-B14F-4D97-AF65-F5344CB8AC3E}">
        <p14:creationId xmlns:p14="http://schemas.microsoft.com/office/powerpoint/2010/main" val="676377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283</Words>
  <Application>Microsoft Office PowerPoint</Application>
  <PresentationFormat>Widescreen</PresentationFormat>
  <Paragraphs>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Love of God</dc:title>
  <dc:creator>Thomas</dc:creator>
  <cp:keywords>Songs, Hymns, Copyright Free, Slides, Lyric Slides, Group Singing, Sing Along, The Love of God</cp:keywords>
  <cp:lastModifiedBy>Thomas Edel</cp:lastModifiedBy>
  <cp:revision>17</cp:revision>
  <dcterms:created xsi:type="dcterms:W3CDTF">2023-06-08T17:19:40Z</dcterms:created>
  <dcterms:modified xsi:type="dcterms:W3CDTF">2024-09-03T23:31:47Z</dcterms:modified>
</cp:coreProperties>
</file>