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2" r:id="rId12"/>
    <p:sldId id="281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 The first Noel, the angel did say,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Was to certain poor shepherds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fields as they lay;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fields where they lay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keeping their sheep,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On a cold winter’s night that was so deep.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AB9D27-AD92-1B07-3289-2CB12A206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E802B5-D80D-5777-D429-E6D7D2F5AA0C}"/>
              </a:ext>
            </a:extLst>
          </p:cNvPr>
          <p:cNvSpPr txBox="1"/>
          <p:nvPr/>
        </p:nvSpPr>
        <p:spPr>
          <a:xfrm>
            <a:off x="0" y="1986442"/>
            <a:ext cx="1219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Noel, Noel, Noel, Noel,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Born is the King of Israel.</a:t>
            </a:r>
          </a:p>
        </p:txBody>
      </p:sp>
    </p:spTree>
    <p:extLst>
      <p:ext uri="{BB962C8B-B14F-4D97-AF65-F5344CB8AC3E}">
        <p14:creationId xmlns:p14="http://schemas.microsoft.com/office/powerpoint/2010/main" val="1455265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2DD8FB-2CC3-726E-941F-C65FD4835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2F2CFF-D14B-A70B-9E5A-D241E365162D}"/>
              </a:ext>
            </a:extLst>
          </p:cNvPr>
          <p:cNvSpPr txBox="1"/>
          <p:nvPr/>
        </p:nvSpPr>
        <p:spPr>
          <a:xfrm>
            <a:off x="1" y="1376843"/>
            <a:ext cx="121919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6.  Then let us all with one accord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Sing praises to our heavenly Lord,</a:t>
            </a:r>
          </a:p>
          <a:p>
            <a:pPr algn="ctr">
              <a:spcAft>
                <a:spcPts val="2400"/>
              </a:spcAft>
            </a:pP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That hath made </a:t>
            </a:r>
            <a:r>
              <a:rPr lang="en-US" sz="52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 and earth of nought,</a:t>
            </a:r>
            <a:b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300" dirty="0">
                <a:solidFill>
                  <a:srgbClr val="FFFF00"/>
                </a:solidFill>
                <a:cs typeface="Times New Roman" panose="02020603050405020304" pitchFamily="18" charset="0"/>
              </a:rPr>
              <a:t>And with his blood mankind hath bought.</a:t>
            </a:r>
          </a:p>
        </p:txBody>
      </p:sp>
    </p:spTree>
    <p:extLst>
      <p:ext uri="{BB962C8B-B14F-4D97-AF65-F5344CB8AC3E}">
        <p14:creationId xmlns:p14="http://schemas.microsoft.com/office/powerpoint/2010/main" val="1376871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D21408-6FF4-A8AF-A6F0-EE457A36B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C2B9B3-456F-0B7E-B19A-C3876F72576C}"/>
              </a:ext>
            </a:extLst>
          </p:cNvPr>
          <p:cNvSpPr txBox="1"/>
          <p:nvPr/>
        </p:nvSpPr>
        <p:spPr>
          <a:xfrm>
            <a:off x="0" y="1986442"/>
            <a:ext cx="1219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Noel, Noel, Noel, Noel,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Born is the King of Israel.</a:t>
            </a:r>
          </a:p>
        </p:txBody>
      </p:sp>
    </p:spTree>
    <p:extLst>
      <p:ext uri="{BB962C8B-B14F-4D97-AF65-F5344CB8AC3E}">
        <p14:creationId xmlns:p14="http://schemas.microsoft.com/office/powerpoint/2010/main" val="303082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986442"/>
            <a:ext cx="1219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Noel, Noel, Noel, Noel,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Born is the King of Israel.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376843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They looked up and saw a star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Shining in the east beyond them far;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to the earth it gave great light,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so it continued both day and night.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A6B072-02E4-262D-8AEE-5F9800262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EFD43-D473-8666-312E-1CE1A3BDA323}"/>
              </a:ext>
            </a:extLst>
          </p:cNvPr>
          <p:cNvSpPr txBox="1"/>
          <p:nvPr/>
        </p:nvSpPr>
        <p:spPr>
          <a:xfrm>
            <a:off x="0" y="1986442"/>
            <a:ext cx="1219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Noel, Noel, Noel, Noel,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Born is the King of Israel.</a:t>
            </a:r>
          </a:p>
        </p:txBody>
      </p:sp>
    </p:spTree>
    <p:extLst>
      <p:ext uri="{BB962C8B-B14F-4D97-AF65-F5344CB8AC3E}">
        <p14:creationId xmlns:p14="http://schemas.microsoft.com/office/powerpoint/2010/main" val="2390078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977BA4-F3CA-4B34-8507-E2D426086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17C868-16C6-4D69-7279-033776977889}"/>
              </a:ext>
            </a:extLst>
          </p:cNvPr>
          <p:cNvSpPr txBox="1"/>
          <p:nvPr/>
        </p:nvSpPr>
        <p:spPr>
          <a:xfrm>
            <a:off x="1" y="1376843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 And by the light of that same star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Three wise men came from country far;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seek for a king was their intent,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to follow the star wherever it went.</a:t>
            </a:r>
          </a:p>
        </p:txBody>
      </p:sp>
    </p:spTree>
    <p:extLst>
      <p:ext uri="{BB962C8B-B14F-4D97-AF65-F5344CB8AC3E}">
        <p14:creationId xmlns:p14="http://schemas.microsoft.com/office/powerpoint/2010/main" val="4184962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091B3FD-E061-22F6-6193-C9DF4C5A9C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5A72ED-583A-5D3F-1225-EAAD8D442EEF}"/>
              </a:ext>
            </a:extLst>
          </p:cNvPr>
          <p:cNvSpPr txBox="1"/>
          <p:nvPr/>
        </p:nvSpPr>
        <p:spPr>
          <a:xfrm>
            <a:off x="0" y="1986442"/>
            <a:ext cx="1219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Noel, Noel, Noel, Noel,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Born is the King of Israel.</a:t>
            </a:r>
          </a:p>
        </p:txBody>
      </p:sp>
    </p:spTree>
    <p:extLst>
      <p:ext uri="{BB962C8B-B14F-4D97-AF65-F5344CB8AC3E}">
        <p14:creationId xmlns:p14="http://schemas.microsoft.com/office/powerpoint/2010/main" val="280979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BA37B4-DFB8-3AFE-1B34-76799EC28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0FB3E4-BDB0-69EE-01D6-98A76BCFB311}"/>
              </a:ext>
            </a:extLst>
          </p:cNvPr>
          <p:cNvSpPr txBox="1"/>
          <p:nvPr/>
        </p:nvSpPr>
        <p:spPr>
          <a:xfrm>
            <a:off x="1" y="1376843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4.  This star drew nigh to the northwest;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O’er Bethlehem it took its rest,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there it did both stop and stay,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Right over the place where Jesus lay.</a:t>
            </a:r>
          </a:p>
        </p:txBody>
      </p:sp>
    </p:spTree>
    <p:extLst>
      <p:ext uri="{BB962C8B-B14F-4D97-AF65-F5344CB8AC3E}">
        <p14:creationId xmlns:p14="http://schemas.microsoft.com/office/powerpoint/2010/main" val="630409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F674FB-D55C-91C0-7127-3519C6E91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47F10B-77EB-43C2-F163-C765313CDF41}"/>
              </a:ext>
            </a:extLst>
          </p:cNvPr>
          <p:cNvSpPr txBox="1"/>
          <p:nvPr/>
        </p:nvSpPr>
        <p:spPr>
          <a:xfrm>
            <a:off x="0" y="1986442"/>
            <a:ext cx="1219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Noel, Noel, Noel, Noel,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Born is the King of Israel.</a:t>
            </a:r>
          </a:p>
        </p:txBody>
      </p:sp>
    </p:spTree>
    <p:extLst>
      <p:ext uri="{BB962C8B-B14F-4D97-AF65-F5344CB8AC3E}">
        <p14:creationId xmlns:p14="http://schemas.microsoft.com/office/powerpoint/2010/main" val="1868880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70013B-1694-FEC6-951B-82E648B8A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85FD53-9468-7C7D-0200-9BE84056B3BF}"/>
              </a:ext>
            </a:extLst>
          </p:cNvPr>
          <p:cNvSpPr txBox="1"/>
          <p:nvPr/>
        </p:nvSpPr>
        <p:spPr>
          <a:xfrm>
            <a:off x="1" y="1376843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5. Then entered in those wise men three,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Full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rev’rently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upon their knee,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offered there in his presence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Their gold, and myrrh, and frankincense.</a:t>
            </a:r>
          </a:p>
        </p:txBody>
      </p:sp>
    </p:spTree>
    <p:extLst>
      <p:ext uri="{BB962C8B-B14F-4D97-AF65-F5344CB8AC3E}">
        <p14:creationId xmlns:p14="http://schemas.microsoft.com/office/powerpoint/2010/main" val="2308916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318</Words>
  <Application>Microsoft Office PowerPoint</Application>
  <PresentationFormat>Widescreen</PresentationFormat>
  <Paragraphs>25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First Noel</dc:title>
  <dc:creator>Thomas</dc:creator>
  <cp:keywords>Songs, Hymns, Copyright Free, Slides, Lyric Slides, Group Singing, Sing Along, The First Noel</cp:keywords>
  <cp:lastModifiedBy>Thomas Edel</cp:lastModifiedBy>
  <cp:revision>18</cp:revision>
  <dcterms:created xsi:type="dcterms:W3CDTF">2023-06-08T17:19:40Z</dcterms:created>
  <dcterms:modified xsi:type="dcterms:W3CDTF">2024-12-18T02:17:29Z</dcterms:modified>
</cp:coreProperties>
</file>