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12467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/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Church’s one foundation,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Is Jesus Christ her Lord;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She is His new creation,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By water and the word.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7204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happy ones and holy!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Lord, give us grace that we,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Like them, the meek and lowly,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On high may dwell with Thee.</a:t>
            </a:r>
          </a:p>
        </p:txBody>
      </p:sp>
    </p:spTree>
    <p:extLst>
      <p:ext uri="{BB962C8B-B14F-4D97-AF65-F5344CB8AC3E}">
        <p14:creationId xmlns:p14="http://schemas.microsoft.com/office/powerpoint/2010/main" val="1556039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63887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From </a:t>
            </a:r>
            <a:r>
              <a:rPr lang="en-US" sz="5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</a:t>
            </a: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 He came and sought her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 To be His holy bride;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With His own blood He bought her, 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for her life He died.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93385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 Elect from every nation,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Yet one o’er all the earth,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Her charter of salvation—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One Lord, one faith, one birth.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7204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One holy name she blesses,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Partakes one holy food;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to one hope she presses,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every grace endued.</a:t>
            </a:r>
          </a:p>
        </p:txBody>
      </p:sp>
    </p:spTree>
    <p:extLst>
      <p:ext uri="{BB962C8B-B14F-4D97-AF65-F5344CB8AC3E}">
        <p14:creationId xmlns:p14="http://schemas.microsoft.com/office/powerpoint/2010/main" val="3475348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7204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Though with a scornful wonder,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Men see her sore oppressed,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By schisms rent asunder,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By heresies distressed,</a:t>
            </a:r>
          </a:p>
        </p:txBody>
      </p:sp>
    </p:spTree>
    <p:extLst>
      <p:ext uri="{BB962C8B-B14F-4D97-AF65-F5344CB8AC3E}">
        <p14:creationId xmlns:p14="http://schemas.microsoft.com/office/powerpoint/2010/main" val="1030715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7204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Yet saints their watch are keeping,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Their cry goes up, "How long?"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soon the night of weeping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Shall be the morn of song!</a:t>
            </a:r>
          </a:p>
        </p:txBody>
      </p:sp>
    </p:spTree>
    <p:extLst>
      <p:ext uri="{BB962C8B-B14F-4D97-AF65-F5344CB8AC3E}">
        <p14:creationId xmlns:p14="http://schemas.microsoft.com/office/powerpoint/2010/main" val="3619738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7204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  ‘Mid toil and tribulation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tumult of her war,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She waits the consummation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Of peace forevermore;</a:t>
            </a:r>
          </a:p>
        </p:txBody>
      </p:sp>
    </p:spTree>
    <p:extLst>
      <p:ext uri="{BB962C8B-B14F-4D97-AF65-F5344CB8AC3E}">
        <p14:creationId xmlns:p14="http://schemas.microsoft.com/office/powerpoint/2010/main" val="662855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7204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Till with the vision glorious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Her longing eyes are blest,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great Church victorious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Shall be the Church at rest.</a:t>
            </a:r>
          </a:p>
        </p:txBody>
      </p:sp>
    </p:spTree>
    <p:extLst>
      <p:ext uri="{BB962C8B-B14F-4D97-AF65-F5344CB8AC3E}">
        <p14:creationId xmlns:p14="http://schemas.microsoft.com/office/powerpoint/2010/main" val="1637453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7204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5.  Yet she on earth hath union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God the Three in One,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mystic sweet communion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those whose rest is won.</a:t>
            </a:r>
          </a:p>
        </p:txBody>
      </p:sp>
    </p:spTree>
    <p:extLst>
      <p:ext uri="{BB962C8B-B14F-4D97-AF65-F5344CB8AC3E}">
        <p14:creationId xmlns:p14="http://schemas.microsoft.com/office/powerpoint/2010/main" val="3905983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258</Words>
  <Application>Microsoft Office PowerPoint</Application>
  <PresentationFormat>Widescreen</PresentationFormat>
  <Paragraphs>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Church's One Foundation</dc:title>
  <dc:creator>Thomas</dc:creator>
  <cp:keywords>Songs, Hymns, Copyright Free, Slides, Lyric Slides, Group Singing, Sing Along, The Church's One Foundation</cp:keywords>
  <cp:lastModifiedBy>Thomas Edel</cp:lastModifiedBy>
  <cp:revision>20</cp:revision>
  <dcterms:created xsi:type="dcterms:W3CDTF">2023-06-08T17:19:40Z</dcterms:created>
  <dcterms:modified xsi:type="dcterms:W3CDTF">2024-05-23T01:18:13Z</dcterms:modified>
</cp:coreProperties>
</file>