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5" r:id="rId4"/>
    <p:sldId id="274" r:id="rId5"/>
    <p:sldId id="276" r:id="rId6"/>
    <p:sldId id="27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426004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There’s a land that is fairer than day,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by faith we can see it afar;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Father waits over the way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prepare us a dwelling place there.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566952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717828-CC37-4B6B-BFBE-E735A348C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13A5F9-A70F-0D2D-CD3E-DBD34DDE3D71}"/>
              </a:ext>
            </a:extLst>
          </p:cNvPr>
          <p:cNvSpPr txBox="1"/>
          <p:nvPr/>
        </p:nvSpPr>
        <p:spPr>
          <a:xfrm>
            <a:off x="1" y="1426004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We shall sing on that beautiful shore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 melodious songs of the blest;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our spirits shall sorrow no more,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Not a sigh for the blessing of rest.</a:t>
            </a:r>
          </a:p>
        </p:txBody>
      </p:sp>
    </p:spTree>
    <p:extLst>
      <p:ext uri="{BB962C8B-B14F-4D97-AF65-F5344CB8AC3E}">
        <p14:creationId xmlns:p14="http://schemas.microsoft.com/office/powerpoint/2010/main" val="62095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C5119F-5F25-E78D-67CB-24C45ADEA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2B4B74-3431-D8C7-48D7-E62F342A18AD}"/>
              </a:ext>
            </a:extLst>
          </p:cNvPr>
          <p:cNvSpPr txBox="1"/>
          <p:nvPr/>
        </p:nvSpPr>
        <p:spPr>
          <a:xfrm>
            <a:off x="0" y="1566952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shore.</a:t>
            </a:r>
          </a:p>
        </p:txBody>
      </p:sp>
    </p:spTree>
    <p:extLst>
      <p:ext uri="{BB962C8B-B14F-4D97-AF65-F5344CB8AC3E}">
        <p14:creationId xmlns:p14="http://schemas.microsoft.com/office/powerpoint/2010/main" val="2273950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B79741-184A-5DE1-6652-B0BD8528A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C97FA1-2C76-FAF6-46B5-72D2E7F5E0E3}"/>
              </a:ext>
            </a:extLst>
          </p:cNvPr>
          <p:cNvSpPr txBox="1"/>
          <p:nvPr/>
        </p:nvSpPr>
        <p:spPr>
          <a:xfrm>
            <a:off x="1" y="1426004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To our bountiful Father above,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will offer our tribute of praise,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glorious gift of His love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blessings that hallow our days.</a:t>
            </a:r>
          </a:p>
        </p:txBody>
      </p:sp>
    </p:spTree>
    <p:extLst>
      <p:ext uri="{BB962C8B-B14F-4D97-AF65-F5344CB8AC3E}">
        <p14:creationId xmlns:p14="http://schemas.microsoft.com/office/powerpoint/2010/main" val="119462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758E8E-90A6-E76F-0838-4C4D1666F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1EFE96-D809-2CC3-B3BE-2E2AB018F846}"/>
              </a:ext>
            </a:extLst>
          </p:cNvPr>
          <p:cNvSpPr txBox="1"/>
          <p:nvPr/>
        </p:nvSpPr>
        <p:spPr>
          <a:xfrm>
            <a:off x="0" y="1566952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shore;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sweet by and by,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on that beautiful shore.</a:t>
            </a:r>
          </a:p>
        </p:txBody>
      </p:sp>
    </p:spTree>
    <p:extLst>
      <p:ext uri="{BB962C8B-B14F-4D97-AF65-F5344CB8AC3E}">
        <p14:creationId xmlns:p14="http://schemas.microsoft.com/office/powerpoint/2010/main" val="1806114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208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Sweet By and By</dc:title>
  <dc:creator>Songs123.xyz</dc:creator>
  <cp:keywords>Songs, Hymns, Copyright Free, Slides, Lyric Slides, Group Singing, Sing Along, Sweet By and By</cp:keywords>
  <cp:lastModifiedBy>Thomas Edel</cp:lastModifiedBy>
  <cp:revision>17</cp:revision>
  <dcterms:created xsi:type="dcterms:W3CDTF">2023-06-08T17:19:40Z</dcterms:created>
  <dcterms:modified xsi:type="dcterms:W3CDTF">2025-04-24T22:38:49Z</dcterms:modified>
</cp:coreProperties>
</file>