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7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43677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1.  Silent night, holy night;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All is calm, all is bright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’round yon virgin mother and child.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Holy infant, so tender and mild,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Sleep in heavenly peace,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Sleep in heavenly peace.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43677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2.  Silent night, holy night;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Shepherds quake at the sight.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Glories stream from heaven afar, </a:t>
            </a:r>
          </a:p>
          <a:p>
            <a:pPr algn="ctr"/>
            <a:r>
              <a:rPr lang="en-US" sz="55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Heav'nly</a:t>
            </a:r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 hosts sing “Alleluia!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Christ the Savior is born!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Christ the Savior is born!”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43677"/>
            <a:ext cx="1219199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3.  Silent night, holy night,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Son of God, love’s pure light;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Radiant beams from Thy holy face,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with the dawn of redeeming grace,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Jesus, Lord, at Thy birth! </a:t>
            </a:r>
          </a:p>
          <a:p>
            <a:pPr algn="ctr"/>
            <a:r>
              <a:rPr lang="en-US" sz="5500" dirty="0">
                <a:solidFill>
                  <a:srgbClr val="FFFF00"/>
                </a:solidFill>
                <a:cs typeface="Times New Roman" panose="02020603050405020304" pitchFamily="18" charset="0"/>
              </a:rPr>
              <a:t>Jesus, Lord, at Thy birth!</a:t>
            </a:r>
          </a:p>
        </p:txBody>
      </p:sp>
    </p:spTree>
    <p:extLst>
      <p:ext uri="{BB962C8B-B14F-4D97-AF65-F5344CB8AC3E}">
        <p14:creationId xmlns:p14="http://schemas.microsoft.com/office/powerpoint/2010/main" val="389442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128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Silent Night</dc:title>
  <dc:creator>Thomas</dc:creator>
  <cp:keywords>Songs, Hymns, Copyright Free, Slides, Lyric Slides, Group Singing, Sing Along, Silent Night</cp:keywords>
  <cp:lastModifiedBy>Thomas Edel</cp:lastModifiedBy>
  <cp:revision>16</cp:revision>
  <dcterms:created xsi:type="dcterms:W3CDTF">2023-06-08T17:19:40Z</dcterms:created>
  <dcterms:modified xsi:type="dcterms:W3CDTF">2024-03-05T21:25:25Z</dcterms:modified>
</cp:coreProperties>
</file>